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431" r:id="rId3"/>
    <p:sldId id="421" r:id="rId4"/>
    <p:sldId id="359" r:id="rId5"/>
    <p:sldId id="434" r:id="rId6"/>
    <p:sldId id="377" r:id="rId7"/>
    <p:sldId id="369" r:id="rId8"/>
    <p:sldId id="288" r:id="rId9"/>
    <p:sldId id="289" r:id="rId10"/>
    <p:sldId id="348" r:id="rId11"/>
    <p:sldId id="429" r:id="rId12"/>
    <p:sldId id="430" r:id="rId13"/>
    <p:sldId id="349" r:id="rId14"/>
    <p:sldId id="422" r:id="rId15"/>
    <p:sldId id="435" r:id="rId16"/>
    <p:sldId id="432" r:id="rId17"/>
    <p:sldId id="423" r:id="rId18"/>
    <p:sldId id="424" r:id="rId19"/>
    <p:sldId id="425" r:id="rId20"/>
    <p:sldId id="426" r:id="rId21"/>
    <p:sldId id="314" r:id="rId22"/>
    <p:sldId id="397" r:id="rId23"/>
    <p:sldId id="427" r:id="rId24"/>
    <p:sldId id="391" r:id="rId25"/>
    <p:sldId id="389" r:id="rId26"/>
    <p:sldId id="390" r:id="rId27"/>
    <p:sldId id="388" r:id="rId28"/>
    <p:sldId id="387" r:id="rId29"/>
    <p:sldId id="398" r:id="rId30"/>
    <p:sldId id="394" r:id="rId31"/>
    <p:sldId id="396" r:id="rId32"/>
    <p:sldId id="318" r:id="rId33"/>
    <p:sldId id="320" r:id="rId34"/>
    <p:sldId id="296" r:id="rId35"/>
    <p:sldId id="303" r:id="rId36"/>
    <p:sldId id="368" r:id="rId37"/>
    <p:sldId id="416" r:id="rId38"/>
    <p:sldId id="336" r:id="rId39"/>
    <p:sldId id="310" r:id="rId40"/>
    <p:sldId id="428" r:id="rId41"/>
    <p:sldId id="287" r:id="rId42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99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91" autoAdjust="0"/>
  </p:normalViewPr>
  <p:slideViewPr>
    <p:cSldViewPr>
      <p:cViewPr>
        <p:scale>
          <a:sx n="60" d="100"/>
          <a:sy n="60" d="100"/>
        </p:scale>
        <p:origin x="-164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3963DB-14E5-43EB-8CC8-26929E6409FD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IN"/>
        </a:p>
      </dgm:t>
    </dgm:pt>
    <dgm:pt modelId="{7CB92B37-FD41-41E9-B1E8-23F98A86FAF5}">
      <dgm:prSet custT="1"/>
      <dgm:spPr/>
      <dgm:t>
        <a:bodyPr/>
        <a:lstStyle/>
        <a:p>
          <a:pPr rtl="0"/>
          <a:r>
            <a:rPr lang="en-US" sz="1800" b="1" dirty="0" smtClean="0">
              <a:latin typeface="Cambria" pitchFamily="18" charset="0"/>
            </a:rPr>
            <a:t>To understand the history of political ideology and political thoughts from ancient to the modern age.</a:t>
          </a:r>
          <a:endParaRPr lang="en-IN" sz="1800" b="1" dirty="0">
            <a:latin typeface="Cambria" pitchFamily="18" charset="0"/>
          </a:endParaRPr>
        </a:p>
      </dgm:t>
    </dgm:pt>
    <dgm:pt modelId="{8F263612-5DD3-4ADE-A6CF-A09B3060C150}" type="parTrans" cxnId="{05832FF8-D816-446A-AB18-18B5EF2D810B}">
      <dgm:prSet/>
      <dgm:spPr/>
      <dgm:t>
        <a:bodyPr/>
        <a:lstStyle/>
        <a:p>
          <a:endParaRPr lang="en-IN"/>
        </a:p>
      </dgm:t>
    </dgm:pt>
    <dgm:pt modelId="{F04803CE-6939-47F8-B751-422B2134B77E}" type="sibTrans" cxnId="{05832FF8-D816-446A-AB18-18B5EF2D810B}">
      <dgm:prSet/>
      <dgm:spPr/>
      <dgm:t>
        <a:bodyPr/>
        <a:lstStyle/>
        <a:p>
          <a:endParaRPr lang="en-IN"/>
        </a:p>
      </dgm:t>
    </dgm:pt>
    <dgm:pt modelId="{C839B238-B2A4-4068-86F8-70DA0A380B99}">
      <dgm:prSet custT="1"/>
      <dgm:spPr/>
      <dgm:t>
        <a:bodyPr/>
        <a:lstStyle/>
        <a:p>
          <a:pPr rtl="0"/>
          <a:r>
            <a:rPr lang="en-US" sz="1800" b="1" dirty="0" smtClean="0">
              <a:latin typeface="Cambria" pitchFamily="18" charset="0"/>
            </a:rPr>
            <a:t>To understand the major political system in the world.</a:t>
          </a:r>
          <a:endParaRPr lang="en-IN" sz="1800" b="1" dirty="0">
            <a:latin typeface="Cambria" pitchFamily="18" charset="0"/>
          </a:endParaRPr>
        </a:p>
      </dgm:t>
    </dgm:pt>
    <dgm:pt modelId="{BC817D36-CE3C-42E4-890D-3F5EB73E54D9}" type="parTrans" cxnId="{8CBCD424-9709-4D9B-BC08-CABBF4E49E17}">
      <dgm:prSet/>
      <dgm:spPr/>
      <dgm:t>
        <a:bodyPr/>
        <a:lstStyle/>
        <a:p>
          <a:endParaRPr lang="en-IN"/>
        </a:p>
      </dgm:t>
    </dgm:pt>
    <dgm:pt modelId="{F635EFAB-5CAB-4056-95C4-613EB31B78E4}" type="sibTrans" cxnId="{8CBCD424-9709-4D9B-BC08-CABBF4E49E17}">
      <dgm:prSet/>
      <dgm:spPr/>
      <dgm:t>
        <a:bodyPr/>
        <a:lstStyle/>
        <a:p>
          <a:endParaRPr lang="en-IN"/>
        </a:p>
      </dgm:t>
    </dgm:pt>
    <dgm:pt modelId="{63AAF912-5BDD-4EE5-B91D-CE78FA72012D}">
      <dgm:prSet custT="1"/>
      <dgm:spPr/>
      <dgm:t>
        <a:bodyPr/>
        <a:lstStyle/>
        <a:p>
          <a:pPr rtl="0"/>
          <a:r>
            <a:rPr lang="en-US" sz="1800" b="1" dirty="0" smtClean="0">
              <a:latin typeface="Cambria" pitchFamily="18" charset="0"/>
            </a:rPr>
            <a:t>To understand the dimensions of international politics.</a:t>
          </a:r>
          <a:endParaRPr lang="en-IN" sz="1800" b="1" dirty="0">
            <a:latin typeface="Cambria" pitchFamily="18" charset="0"/>
          </a:endParaRPr>
        </a:p>
      </dgm:t>
    </dgm:pt>
    <dgm:pt modelId="{2B6ABAD1-C794-4120-B1BB-4AD9FE1B905A}" type="parTrans" cxnId="{8EBD0D36-03C0-4312-9961-13CCE461B7F7}">
      <dgm:prSet/>
      <dgm:spPr/>
      <dgm:t>
        <a:bodyPr/>
        <a:lstStyle/>
        <a:p>
          <a:endParaRPr lang="en-IN"/>
        </a:p>
      </dgm:t>
    </dgm:pt>
    <dgm:pt modelId="{4C1A0F69-9FD3-408A-97FA-FD2CAF5BE51A}" type="sibTrans" cxnId="{8EBD0D36-03C0-4312-9961-13CCE461B7F7}">
      <dgm:prSet/>
      <dgm:spPr/>
      <dgm:t>
        <a:bodyPr/>
        <a:lstStyle/>
        <a:p>
          <a:endParaRPr lang="en-IN"/>
        </a:p>
      </dgm:t>
    </dgm:pt>
    <dgm:pt modelId="{0B4A9447-EE27-4FC8-86E7-978AE33DA217}">
      <dgm:prSet custT="1"/>
      <dgm:spPr/>
      <dgm:t>
        <a:bodyPr/>
        <a:lstStyle/>
        <a:p>
          <a:pPr rtl="0"/>
          <a:r>
            <a:rPr lang="en-US" sz="1800" b="1" dirty="0" smtClean="0">
              <a:latin typeface="Cambria" pitchFamily="18" charset="0"/>
            </a:rPr>
            <a:t>To interpret the role of regional and international organization in the new world order.</a:t>
          </a:r>
          <a:endParaRPr lang="en-IN" sz="1800" b="1" dirty="0">
            <a:latin typeface="Cambria" pitchFamily="18" charset="0"/>
          </a:endParaRPr>
        </a:p>
      </dgm:t>
    </dgm:pt>
    <dgm:pt modelId="{E0DC2D39-D08D-429F-B32D-F1186B5AAAF7}" type="parTrans" cxnId="{CC04AC08-2630-4C0D-832E-753A37C93C5E}">
      <dgm:prSet/>
      <dgm:spPr/>
      <dgm:t>
        <a:bodyPr/>
        <a:lstStyle/>
        <a:p>
          <a:endParaRPr lang="en-IN"/>
        </a:p>
      </dgm:t>
    </dgm:pt>
    <dgm:pt modelId="{B9374FC8-B2EA-42F2-ADE3-28366A9A01A9}" type="sibTrans" cxnId="{CC04AC08-2630-4C0D-832E-753A37C93C5E}">
      <dgm:prSet/>
      <dgm:spPr/>
      <dgm:t>
        <a:bodyPr/>
        <a:lstStyle/>
        <a:p>
          <a:endParaRPr lang="en-IN"/>
        </a:p>
      </dgm:t>
    </dgm:pt>
    <dgm:pt modelId="{A90E2CA0-F558-4396-B268-3D05E01769F9}">
      <dgm:prSet custT="1"/>
      <dgm:spPr/>
      <dgm:t>
        <a:bodyPr/>
        <a:lstStyle/>
        <a:p>
          <a:pPr rtl="0"/>
          <a:r>
            <a:rPr lang="en-US" sz="1800" b="1" dirty="0" smtClean="0">
              <a:latin typeface="Cambria" pitchFamily="18" charset="0"/>
            </a:rPr>
            <a:t>To analyze the concept of good governance and e-governance.</a:t>
          </a:r>
          <a:endParaRPr lang="en-IN" sz="1800" b="1" dirty="0">
            <a:latin typeface="Cambria" pitchFamily="18" charset="0"/>
          </a:endParaRPr>
        </a:p>
      </dgm:t>
    </dgm:pt>
    <dgm:pt modelId="{70732E8B-88FB-474A-8C08-85B17767B289}" type="parTrans" cxnId="{5E15C117-3ED3-49AA-9E28-FCAADA4D5B81}">
      <dgm:prSet/>
      <dgm:spPr/>
      <dgm:t>
        <a:bodyPr/>
        <a:lstStyle/>
        <a:p>
          <a:endParaRPr lang="en-IN"/>
        </a:p>
      </dgm:t>
    </dgm:pt>
    <dgm:pt modelId="{685515CF-FFD9-4F14-A502-2D6887929645}" type="sibTrans" cxnId="{5E15C117-3ED3-49AA-9E28-FCAADA4D5B81}">
      <dgm:prSet/>
      <dgm:spPr/>
      <dgm:t>
        <a:bodyPr/>
        <a:lstStyle/>
        <a:p>
          <a:endParaRPr lang="en-IN"/>
        </a:p>
      </dgm:t>
    </dgm:pt>
    <dgm:pt modelId="{45089A27-0FA6-4760-9311-4A99E68F3E08}">
      <dgm:prSet custT="1"/>
      <dgm:spPr/>
      <dgm:t>
        <a:bodyPr/>
        <a:lstStyle/>
        <a:p>
          <a:pPr rtl="0"/>
          <a:r>
            <a:rPr lang="en-US" sz="1800" b="1" dirty="0" smtClean="0">
              <a:latin typeface="Cambria" pitchFamily="18" charset="0"/>
            </a:rPr>
            <a:t>To realize the organs of government machinery and representation.</a:t>
          </a:r>
          <a:endParaRPr lang="en-IN" sz="1800" b="1" dirty="0">
            <a:latin typeface="Cambria" pitchFamily="18" charset="0"/>
          </a:endParaRPr>
        </a:p>
      </dgm:t>
    </dgm:pt>
    <dgm:pt modelId="{81CD6458-FB61-4B29-B8FA-64CE071B51F4}" type="parTrans" cxnId="{4F33D792-62EC-4DD3-95E4-C137DA2033E0}">
      <dgm:prSet/>
      <dgm:spPr/>
      <dgm:t>
        <a:bodyPr/>
        <a:lstStyle/>
        <a:p>
          <a:endParaRPr lang="en-IN"/>
        </a:p>
      </dgm:t>
    </dgm:pt>
    <dgm:pt modelId="{71C87682-E46A-42B4-9BCC-D54360506FC2}" type="sibTrans" cxnId="{4F33D792-62EC-4DD3-95E4-C137DA2033E0}">
      <dgm:prSet/>
      <dgm:spPr/>
      <dgm:t>
        <a:bodyPr/>
        <a:lstStyle/>
        <a:p>
          <a:endParaRPr lang="en-IN"/>
        </a:p>
      </dgm:t>
    </dgm:pt>
    <dgm:pt modelId="{AEEC9380-34EC-427B-B621-EF51AF8D785F}">
      <dgm:prSet custT="1"/>
      <dgm:spPr/>
      <dgm:t>
        <a:bodyPr/>
        <a:lstStyle/>
        <a:p>
          <a:pPr rtl="0"/>
          <a:r>
            <a:rPr lang="en-US" sz="1800" b="1" dirty="0" smtClean="0">
              <a:latin typeface="Cambria" pitchFamily="18" charset="0"/>
            </a:rPr>
            <a:t>To understand the formulation, execution, decisions and laws made by the government.</a:t>
          </a:r>
          <a:endParaRPr lang="en-IN" sz="1800" b="1" dirty="0">
            <a:latin typeface="Cambria" pitchFamily="18" charset="0"/>
          </a:endParaRPr>
        </a:p>
      </dgm:t>
    </dgm:pt>
    <dgm:pt modelId="{AD63CC04-E390-4656-8AEE-D2A6B4106FD5}" type="parTrans" cxnId="{5B923361-E090-40F0-A78A-9D83C7D1CB54}">
      <dgm:prSet/>
      <dgm:spPr/>
      <dgm:t>
        <a:bodyPr/>
        <a:lstStyle/>
        <a:p>
          <a:endParaRPr lang="en-IN"/>
        </a:p>
      </dgm:t>
    </dgm:pt>
    <dgm:pt modelId="{9DA2CCDD-7953-4042-A967-ADE0FD1D7DEE}" type="sibTrans" cxnId="{5B923361-E090-40F0-A78A-9D83C7D1CB54}">
      <dgm:prSet/>
      <dgm:spPr/>
      <dgm:t>
        <a:bodyPr/>
        <a:lstStyle/>
        <a:p>
          <a:endParaRPr lang="en-IN"/>
        </a:p>
      </dgm:t>
    </dgm:pt>
    <dgm:pt modelId="{047770A9-B5C4-453E-900E-FFB0B03F5C5F}">
      <dgm:prSet custT="1"/>
      <dgm:spPr/>
      <dgm:t>
        <a:bodyPr/>
        <a:lstStyle/>
        <a:p>
          <a:pPr rtl="0"/>
          <a:r>
            <a:rPr lang="en-US" sz="1800" b="1" smtClean="0">
              <a:latin typeface="Cambria" pitchFamily="18" charset="0"/>
            </a:rPr>
            <a:t>To understand the Indian parliamentary political process.</a:t>
          </a:r>
          <a:endParaRPr lang="en-IN" sz="1800" dirty="0">
            <a:latin typeface="Cambria" pitchFamily="18" charset="0"/>
          </a:endParaRPr>
        </a:p>
      </dgm:t>
    </dgm:pt>
    <dgm:pt modelId="{F9DBD653-B035-4504-8675-E774C675F7FD}" type="parTrans" cxnId="{6350257C-A78E-441E-8201-00E73BB5AC1F}">
      <dgm:prSet/>
      <dgm:spPr/>
      <dgm:t>
        <a:bodyPr/>
        <a:lstStyle/>
        <a:p>
          <a:endParaRPr lang="en-IN"/>
        </a:p>
      </dgm:t>
    </dgm:pt>
    <dgm:pt modelId="{3A3426DA-DE9F-4D1B-8AD7-1C8561675B9C}" type="sibTrans" cxnId="{6350257C-A78E-441E-8201-00E73BB5AC1F}">
      <dgm:prSet/>
      <dgm:spPr/>
      <dgm:t>
        <a:bodyPr/>
        <a:lstStyle/>
        <a:p>
          <a:endParaRPr lang="en-IN"/>
        </a:p>
      </dgm:t>
    </dgm:pt>
    <dgm:pt modelId="{A0F67348-26DF-4234-A489-B9138515B3EF}" type="pres">
      <dgm:prSet presAssocID="{0E3963DB-14E5-43EB-8CC8-26929E6409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8E507484-A99A-4465-A413-9B5460BD34D4}" type="pres">
      <dgm:prSet presAssocID="{7CB92B37-FD41-41E9-B1E8-23F98A86FAF5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81441BA-6179-4928-A369-E3CFE2AA1ABF}" type="pres">
      <dgm:prSet presAssocID="{F04803CE-6939-47F8-B751-422B2134B77E}" presName="spacer" presStyleCnt="0"/>
      <dgm:spPr/>
    </dgm:pt>
    <dgm:pt modelId="{90B2E298-827E-4016-BF70-FF96A839CE4F}" type="pres">
      <dgm:prSet presAssocID="{C839B238-B2A4-4068-86F8-70DA0A380B99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281D735-C8BE-4E15-AD4F-7BCFEC393128}" type="pres">
      <dgm:prSet presAssocID="{F635EFAB-5CAB-4056-95C4-613EB31B78E4}" presName="spacer" presStyleCnt="0"/>
      <dgm:spPr/>
    </dgm:pt>
    <dgm:pt modelId="{DFE45258-756E-405D-93D9-9A76FD57D4AD}" type="pres">
      <dgm:prSet presAssocID="{63AAF912-5BDD-4EE5-B91D-CE78FA72012D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6A3F570-F9B8-4E79-8CA5-5AB45740D4E6}" type="pres">
      <dgm:prSet presAssocID="{4C1A0F69-9FD3-408A-97FA-FD2CAF5BE51A}" presName="spacer" presStyleCnt="0"/>
      <dgm:spPr/>
    </dgm:pt>
    <dgm:pt modelId="{1293AEAF-E903-46FD-88E3-2E5F987EE1B6}" type="pres">
      <dgm:prSet presAssocID="{0B4A9447-EE27-4FC8-86E7-978AE33DA217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2F4A34E-AF91-49A7-A863-86606EDD0977}" type="pres">
      <dgm:prSet presAssocID="{B9374FC8-B2EA-42F2-ADE3-28366A9A01A9}" presName="spacer" presStyleCnt="0"/>
      <dgm:spPr/>
    </dgm:pt>
    <dgm:pt modelId="{5E41F0A3-39BB-49E3-9B97-DFABFBFEE50E}" type="pres">
      <dgm:prSet presAssocID="{A90E2CA0-F558-4396-B268-3D05E01769F9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DB8D52D-384E-4245-95CE-ADB8A1FA8EDF}" type="pres">
      <dgm:prSet presAssocID="{685515CF-FFD9-4F14-A502-2D6887929645}" presName="spacer" presStyleCnt="0"/>
      <dgm:spPr/>
    </dgm:pt>
    <dgm:pt modelId="{6C5A1FDA-E16C-4894-8A90-59815795169C}" type="pres">
      <dgm:prSet presAssocID="{45089A27-0FA6-4760-9311-4A99E68F3E08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055A19E-16C6-4AC7-B4F4-FE347378802B}" type="pres">
      <dgm:prSet presAssocID="{71C87682-E46A-42B4-9BCC-D54360506FC2}" presName="spacer" presStyleCnt="0"/>
      <dgm:spPr/>
    </dgm:pt>
    <dgm:pt modelId="{57191329-AC88-4298-9C75-B377470FB724}" type="pres">
      <dgm:prSet presAssocID="{AEEC9380-34EC-427B-B621-EF51AF8D785F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4E9C67D-CD5E-4E91-A5ED-1CCB03CE9621}" type="pres">
      <dgm:prSet presAssocID="{9DA2CCDD-7953-4042-A967-ADE0FD1D7DEE}" presName="spacer" presStyleCnt="0"/>
      <dgm:spPr/>
    </dgm:pt>
    <dgm:pt modelId="{9697572C-FCBB-4D79-9516-039C824C4A75}" type="pres">
      <dgm:prSet presAssocID="{047770A9-B5C4-453E-900E-FFB0B03F5C5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E15C117-3ED3-49AA-9E28-FCAADA4D5B81}" srcId="{0E3963DB-14E5-43EB-8CC8-26929E6409FD}" destId="{A90E2CA0-F558-4396-B268-3D05E01769F9}" srcOrd="4" destOrd="0" parTransId="{70732E8B-88FB-474A-8C08-85B17767B289}" sibTransId="{685515CF-FFD9-4F14-A502-2D6887929645}"/>
    <dgm:cxn modelId="{2D750377-3289-4E92-A80A-0AF52D66D3EC}" type="presOf" srcId="{45089A27-0FA6-4760-9311-4A99E68F3E08}" destId="{6C5A1FDA-E16C-4894-8A90-59815795169C}" srcOrd="0" destOrd="0" presId="urn:microsoft.com/office/officeart/2005/8/layout/vList2"/>
    <dgm:cxn modelId="{F69EB068-802A-49D8-8412-33D32872FD62}" type="presOf" srcId="{7CB92B37-FD41-41E9-B1E8-23F98A86FAF5}" destId="{8E507484-A99A-4465-A413-9B5460BD34D4}" srcOrd="0" destOrd="0" presId="urn:microsoft.com/office/officeart/2005/8/layout/vList2"/>
    <dgm:cxn modelId="{6350257C-A78E-441E-8201-00E73BB5AC1F}" srcId="{0E3963DB-14E5-43EB-8CC8-26929E6409FD}" destId="{047770A9-B5C4-453E-900E-FFB0B03F5C5F}" srcOrd="7" destOrd="0" parTransId="{F9DBD653-B035-4504-8675-E774C675F7FD}" sibTransId="{3A3426DA-DE9F-4D1B-8AD7-1C8561675B9C}"/>
    <dgm:cxn modelId="{AEE68EA2-30DB-475D-B287-7CCCBC39D7F5}" type="presOf" srcId="{AEEC9380-34EC-427B-B621-EF51AF8D785F}" destId="{57191329-AC88-4298-9C75-B377470FB724}" srcOrd="0" destOrd="0" presId="urn:microsoft.com/office/officeart/2005/8/layout/vList2"/>
    <dgm:cxn modelId="{92710E41-35D9-4619-A309-DE1602353667}" type="presOf" srcId="{C839B238-B2A4-4068-86F8-70DA0A380B99}" destId="{90B2E298-827E-4016-BF70-FF96A839CE4F}" srcOrd="0" destOrd="0" presId="urn:microsoft.com/office/officeart/2005/8/layout/vList2"/>
    <dgm:cxn modelId="{8CBCD424-9709-4D9B-BC08-CABBF4E49E17}" srcId="{0E3963DB-14E5-43EB-8CC8-26929E6409FD}" destId="{C839B238-B2A4-4068-86F8-70DA0A380B99}" srcOrd="1" destOrd="0" parTransId="{BC817D36-CE3C-42E4-890D-3F5EB73E54D9}" sibTransId="{F635EFAB-5CAB-4056-95C4-613EB31B78E4}"/>
    <dgm:cxn modelId="{2AC7BB94-67D6-4C4F-8C09-671691C96510}" type="presOf" srcId="{0B4A9447-EE27-4FC8-86E7-978AE33DA217}" destId="{1293AEAF-E903-46FD-88E3-2E5F987EE1B6}" srcOrd="0" destOrd="0" presId="urn:microsoft.com/office/officeart/2005/8/layout/vList2"/>
    <dgm:cxn modelId="{7080B578-774B-44B6-A4E0-1470D1878406}" type="presOf" srcId="{0E3963DB-14E5-43EB-8CC8-26929E6409FD}" destId="{A0F67348-26DF-4234-A489-B9138515B3EF}" srcOrd="0" destOrd="0" presId="urn:microsoft.com/office/officeart/2005/8/layout/vList2"/>
    <dgm:cxn modelId="{4F33D792-62EC-4DD3-95E4-C137DA2033E0}" srcId="{0E3963DB-14E5-43EB-8CC8-26929E6409FD}" destId="{45089A27-0FA6-4760-9311-4A99E68F3E08}" srcOrd="5" destOrd="0" parTransId="{81CD6458-FB61-4B29-B8FA-64CE071B51F4}" sibTransId="{71C87682-E46A-42B4-9BCC-D54360506FC2}"/>
    <dgm:cxn modelId="{5B923361-E090-40F0-A78A-9D83C7D1CB54}" srcId="{0E3963DB-14E5-43EB-8CC8-26929E6409FD}" destId="{AEEC9380-34EC-427B-B621-EF51AF8D785F}" srcOrd="6" destOrd="0" parTransId="{AD63CC04-E390-4656-8AEE-D2A6B4106FD5}" sibTransId="{9DA2CCDD-7953-4042-A967-ADE0FD1D7DEE}"/>
    <dgm:cxn modelId="{CC04AC08-2630-4C0D-832E-753A37C93C5E}" srcId="{0E3963DB-14E5-43EB-8CC8-26929E6409FD}" destId="{0B4A9447-EE27-4FC8-86E7-978AE33DA217}" srcOrd="3" destOrd="0" parTransId="{E0DC2D39-D08D-429F-B32D-F1186B5AAAF7}" sibTransId="{B9374FC8-B2EA-42F2-ADE3-28366A9A01A9}"/>
    <dgm:cxn modelId="{F2A70F28-84C3-4241-87EB-AFAEDE2D7D07}" type="presOf" srcId="{63AAF912-5BDD-4EE5-B91D-CE78FA72012D}" destId="{DFE45258-756E-405D-93D9-9A76FD57D4AD}" srcOrd="0" destOrd="0" presId="urn:microsoft.com/office/officeart/2005/8/layout/vList2"/>
    <dgm:cxn modelId="{033B7231-0906-47B2-967A-8F367FD4D269}" type="presOf" srcId="{A90E2CA0-F558-4396-B268-3D05E01769F9}" destId="{5E41F0A3-39BB-49E3-9B97-DFABFBFEE50E}" srcOrd="0" destOrd="0" presId="urn:microsoft.com/office/officeart/2005/8/layout/vList2"/>
    <dgm:cxn modelId="{77A537DE-00A1-4D10-A4C8-8D6002966E27}" type="presOf" srcId="{047770A9-B5C4-453E-900E-FFB0B03F5C5F}" destId="{9697572C-FCBB-4D79-9516-039C824C4A75}" srcOrd="0" destOrd="0" presId="urn:microsoft.com/office/officeart/2005/8/layout/vList2"/>
    <dgm:cxn modelId="{8EBD0D36-03C0-4312-9961-13CCE461B7F7}" srcId="{0E3963DB-14E5-43EB-8CC8-26929E6409FD}" destId="{63AAF912-5BDD-4EE5-B91D-CE78FA72012D}" srcOrd="2" destOrd="0" parTransId="{2B6ABAD1-C794-4120-B1BB-4AD9FE1B905A}" sibTransId="{4C1A0F69-9FD3-408A-97FA-FD2CAF5BE51A}"/>
    <dgm:cxn modelId="{05832FF8-D816-446A-AB18-18B5EF2D810B}" srcId="{0E3963DB-14E5-43EB-8CC8-26929E6409FD}" destId="{7CB92B37-FD41-41E9-B1E8-23F98A86FAF5}" srcOrd="0" destOrd="0" parTransId="{8F263612-5DD3-4ADE-A6CF-A09B3060C150}" sibTransId="{F04803CE-6939-47F8-B751-422B2134B77E}"/>
    <dgm:cxn modelId="{50B90583-158A-4419-B5AE-0C6D0E81470A}" type="presParOf" srcId="{A0F67348-26DF-4234-A489-B9138515B3EF}" destId="{8E507484-A99A-4465-A413-9B5460BD34D4}" srcOrd="0" destOrd="0" presId="urn:microsoft.com/office/officeart/2005/8/layout/vList2"/>
    <dgm:cxn modelId="{E50088F7-B775-4F48-8C23-0CEF987966C9}" type="presParOf" srcId="{A0F67348-26DF-4234-A489-B9138515B3EF}" destId="{881441BA-6179-4928-A369-E3CFE2AA1ABF}" srcOrd="1" destOrd="0" presId="urn:microsoft.com/office/officeart/2005/8/layout/vList2"/>
    <dgm:cxn modelId="{36E9B776-E9FB-4B73-973F-A0B869C58AEA}" type="presParOf" srcId="{A0F67348-26DF-4234-A489-B9138515B3EF}" destId="{90B2E298-827E-4016-BF70-FF96A839CE4F}" srcOrd="2" destOrd="0" presId="urn:microsoft.com/office/officeart/2005/8/layout/vList2"/>
    <dgm:cxn modelId="{E0EC158C-8E34-4936-B31F-D2773DC90F88}" type="presParOf" srcId="{A0F67348-26DF-4234-A489-B9138515B3EF}" destId="{0281D735-C8BE-4E15-AD4F-7BCFEC393128}" srcOrd="3" destOrd="0" presId="urn:microsoft.com/office/officeart/2005/8/layout/vList2"/>
    <dgm:cxn modelId="{6615700E-3B7C-4A2C-8E45-E5A8187D31EE}" type="presParOf" srcId="{A0F67348-26DF-4234-A489-B9138515B3EF}" destId="{DFE45258-756E-405D-93D9-9A76FD57D4AD}" srcOrd="4" destOrd="0" presId="urn:microsoft.com/office/officeart/2005/8/layout/vList2"/>
    <dgm:cxn modelId="{C5E9AD31-7D9B-4517-9449-0BE5606E6A5A}" type="presParOf" srcId="{A0F67348-26DF-4234-A489-B9138515B3EF}" destId="{B6A3F570-F9B8-4E79-8CA5-5AB45740D4E6}" srcOrd="5" destOrd="0" presId="urn:microsoft.com/office/officeart/2005/8/layout/vList2"/>
    <dgm:cxn modelId="{3DC09245-5426-4842-9348-E5F8C4FEDC64}" type="presParOf" srcId="{A0F67348-26DF-4234-A489-B9138515B3EF}" destId="{1293AEAF-E903-46FD-88E3-2E5F987EE1B6}" srcOrd="6" destOrd="0" presId="urn:microsoft.com/office/officeart/2005/8/layout/vList2"/>
    <dgm:cxn modelId="{803CF380-52AA-4435-B8E2-2F5AE3B84865}" type="presParOf" srcId="{A0F67348-26DF-4234-A489-B9138515B3EF}" destId="{12F4A34E-AF91-49A7-A863-86606EDD0977}" srcOrd="7" destOrd="0" presId="urn:microsoft.com/office/officeart/2005/8/layout/vList2"/>
    <dgm:cxn modelId="{3B16AC07-CD55-4316-946F-9E32CAB44B4A}" type="presParOf" srcId="{A0F67348-26DF-4234-A489-B9138515B3EF}" destId="{5E41F0A3-39BB-49E3-9B97-DFABFBFEE50E}" srcOrd="8" destOrd="0" presId="urn:microsoft.com/office/officeart/2005/8/layout/vList2"/>
    <dgm:cxn modelId="{319BE3A6-6D15-4A23-8AE8-8EE2CCDA84E0}" type="presParOf" srcId="{A0F67348-26DF-4234-A489-B9138515B3EF}" destId="{2DB8D52D-384E-4245-95CE-ADB8A1FA8EDF}" srcOrd="9" destOrd="0" presId="urn:microsoft.com/office/officeart/2005/8/layout/vList2"/>
    <dgm:cxn modelId="{E45FC8ED-34B3-4864-B7CE-E456E97BCDA6}" type="presParOf" srcId="{A0F67348-26DF-4234-A489-B9138515B3EF}" destId="{6C5A1FDA-E16C-4894-8A90-59815795169C}" srcOrd="10" destOrd="0" presId="urn:microsoft.com/office/officeart/2005/8/layout/vList2"/>
    <dgm:cxn modelId="{442299B9-A362-4551-9BE2-40E88537CABF}" type="presParOf" srcId="{A0F67348-26DF-4234-A489-B9138515B3EF}" destId="{A055A19E-16C6-4AC7-B4F4-FE347378802B}" srcOrd="11" destOrd="0" presId="urn:microsoft.com/office/officeart/2005/8/layout/vList2"/>
    <dgm:cxn modelId="{1878574E-A565-4472-BD52-4AF70E09F8F4}" type="presParOf" srcId="{A0F67348-26DF-4234-A489-B9138515B3EF}" destId="{57191329-AC88-4298-9C75-B377470FB724}" srcOrd="12" destOrd="0" presId="urn:microsoft.com/office/officeart/2005/8/layout/vList2"/>
    <dgm:cxn modelId="{0972FA79-5CC9-4BD5-9378-326A5DEDA0B2}" type="presParOf" srcId="{A0F67348-26DF-4234-A489-B9138515B3EF}" destId="{44E9C67D-CD5E-4E91-A5ED-1CCB03CE9621}" srcOrd="13" destOrd="0" presId="urn:microsoft.com/office/officeart/2005/8/layout/vList2"/>
    <dgm:cxn modelId="{B965116E-3811-412F-BD90-7EB5A382F612}" type="presParOf" srcId="{A0F67348-26DF-4234-A489-B9138515B3EF}" destId="{9697572C-FCBB-4D79-9516-039C824C4A7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90CDEA-04E9-4BEE-8297-3E94525BA7C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D0D2860C-BEFE-4546-934B-07275F495661}">
      <dgm:prSet custT="1"/>
      <dgm:spPr/>
      <dgm:t>
        <a:bodyPr/>
        <a:lstStyle/>
        <a:p>
          <a:pPr rtl="0"/>
          <a:r>
            <a:rPr lang="en-US" sz="2400" b="1" i="0" dirty="0" smtClean="0">
              <a:effectLst/>
            </a:rPr>
            <a:t>ADD-ON COURSE- </a:t>
          </a:r>
          <a:r>
            <a:rPr lang="en-US" sz="2400" b="1" i="1" dirty="0" smtClean="0">
              <a:effectLst/>
            </a:rPr>
            <a:t>POLITICAL SCIENCE FOR COMPETITIVE EXAM</a:t>
          </a:r>
          <a:endParaRPr lang="en-IN" sz="2400" b="1" i="1" dirty="0">
            <a:effectLst/>
          </a:endParaRPr>
        </a:p>
      </dgm:t>
    </dgm:pt>
    <dgm:pt modelId="{387337AF-D2A7-44FF-AC82-8C515ACD0BFD}" type="parTrans" cxnId="{F85DB8A5-C38C-4644-AB6F-8461E8B668BF}">
      <dgm:prSet/>
      <dgm:spPr/>
      <dgm:t>
        <a:bodyPr/>
        <a:lstStyle/>
        <a:p>
          <a:endParaRPr lang="en-IN"/>
        </a:p>
      </dgm:t>
    </dgm:pt>
    <dgm:pt modelId="{73439A42-3411-45FC-BFB2-5ACA52AAEBFD}" type="sibTrans" cxnId="{F85DB8A5-C38C-4644-AB6F-8461E8B668BF}">
      <dgm:prSet/>
      <dgm:spPr/>
      <dgm:t>
        <a:bodyPr/>
        <a:lstStyle/>
        <a:p>
          <a:endParaRPr lang="en-IN"/>
        </a:p>
      </dgm:t>
    </dgm:pt>
    <dgm:pt modelId="{8A5DC724-F7D1-4028-954C-BB05653550B9}">
      <dgm:prSet custT="1"/>
      <dgm:spPr/>
      <dgm:t>
        <a:bodyPr/>
        <a:lstStyle/>
        <a:p>
          <a:pPr rtl="0"/>
          <a:r>
            <a:rPr lang="en-US" sz="2400" b="1" i="0" smtClean="0">
              <a:effectLst/>
            </a:rPr>
            <a:t>DEPARTMENTAL LIBRARY</a:t>
          </a:r>
          <a:endParaRPr lang="en-IN" sz="2400" b="1" i="0" dirty="0">
            <a:effectLst/>
          </a:endParaRPr>
        </a:p>
      </dgm:t>
    </dgm:pt>
    <dgm:pt modelId="{4B98DFB0-C2C6-4171-A799-5706B2FEDA97}" type="parTrans" cxnId="{9DD8DB72-178D-4A56-953E-89E9A5F8B91B}">
      <dgm:prSet/>
      <dgm:spPr/>
      <dgm:t>
        <a:bodyPr/>
        <a:lstStyle/>
        <a:p>
          <a:endParaRPr lang="en-IN"/>
        </a:p>
      </dgm:t>
    </dgm:pt>
    <dgm:pt modelId="{E810B385-4772-47D5-9FDF-F10C81EE6890}" type="sibTrans" cxnId="{9DD8DB72-178D-4A56-953E-89E9A5F8B91B}">
      <dgm:prSet/>
      <dgm:spPr/>
      <dgm:t>
        <a:bodyPr/>
        <a:lstStyle/>
        <a:p>
          <a:endParaRPr lang="en-IN"/>
        </a:p>
      </dgm:t>
    </dgm:pt>
    <dgm:pt modelId="{FD3F3CA6-F0E1-43AB-BE19-37E06CB75608}">
      <dgm:prSet custT="1"/>
      <dgm:spPr/>
      <dgm:t>
        <a:bodyPr/>
        <a:lstStyle/>
        <a:p>
          <a:pPr rtl="0"/>
          <a:r>
            <a:rPr lang="en-US" sz="2400" b="1" i="0" smtClean="0">
              <a:effectLst/>
            </a:rPr>
            <a:t>MENTOR-WARD SCHEME</a:t>
          </a:r>
          <a:endParaRPr lang="en-IN" sz="2400" b="1" i="0" dirty="0">
            <a:effectLst/>
          </a:endParaRPr>
        </a:p>
      </dgm:t>
    </dgm:pt>
    <dgm:pt modelId="{CA82F844-0DBE-4F7E-9359-23C1135BFBF9}" type="parTrans" cxnId="{41BD8870-CB10-4E1B-934E-7C0E7FE5A168}">
      <dgm:prSet/>
      <dgm:spPr/>
      <dgm:t>
        <a:bodyPr/>
        <a:lstStyle/>
        <a:p>
          <a:endParaRPr lang="en-IN"/>
        </a:p>
      </dgm:t>
    </dgm:pt>
    <dgm:pt modelId="{536ACE59-DC53-4202-98D6-9FD88A6375FA}" type="sibTrans" cxnId="{41BD8870-CB10-4E1B-934E-7C0E7FE5A168}">
      <dgm:prSet/>
      <dgm:spPr/>
      <dgm:t>
        <a:bodyPr/>
        <a:lstStyle/>
        <a:p>
          <a:endParaRPr lang="en-IN"/>
        </a:p>
      </dgm:t>
    </dgm:pt>
    <dgm:pt modelId="{847BD22B-72F1-43AC-82AF-F37B81F19011}">
      <dgm:prSet custT="1"/>
      <dgm:spPr/>
      <dgm:t>
        <a:bodyPr/>
        <a:lstStyle/>
        <a:p>
          <a:pPr rtl="0"/>
          <a:r>
            <a:rPr lang="en-US" sz="2400" b="1" i="0" smtClean="0">
              <a:effectLst/>
            </a:rPr>
            <a:t>USE OF SOCIAL MEDIA</a:t>
          </a:r>
          <a:endParaRPr lang="en-IN" sz="2400" b="1" i="0" dirty="0">
            <a:effectLst/>
          </a:endParaRPr>
        </a:p>
      </dgm:t>
    </dgm:pt>
    <dgm:pt modelId="{A988223C-2042-460F-BD6C-6870EBE37568}" type="parTrans" cxnId="{87C58009-1DA9-48B0-9426-D31FDA5D1D1B}">
      <dgm:prSet/>
      <dgm:spPr/>
      <dgm:t>
        <a:bodyPr/>
        <a:lstStyle/>
        <a:p>
          <a:endParaRPr lang="en-IN"/>
        </a:p>
      </dgm:t>
    </dgm:pt>
    <dgm:pt modelId="{256D9F47-E020-4AEC-9EB5-30B871AC217D}" type="sibTrans" cxnId="{87C58009-1DA9-48B0-9426-D31FDA5D1D1B}">
      <dgm:prSet/>
      <dgm:spPr/>
      <dgm:t>
        <a:bodyPr/>
        <a:lstStyle/>
        <a:p>
          <a:endParaRPr lang="en-IN"/>
        </a:p>
      </dgm:t>
    </dgm:pt>
    <dgm:pt modelId="{8BAE0593-D987-41C6-8906-FCE9ADD1C654}">
      <dgm:prSet custT="1"/>
      <dgm:spPr/>
      <dgm:t>
        <a:bodyPr/>
        <a:lstStyle/>
        <a:p>
          <a:pPr rtl="0"/>
          <a:r>
            <a:rPr lang="en-US" sz="2400" b="1" i="0" smtClean="0">
              <a:effectLst/>
            </a:rPr>
            <a:t>INTERNET FACILITY </a:t>
          </a:r>
          <a:endParaRPr lang="en-IN" sz="2400" b="1" i="0" dirty="0">
            <a:effectLst/>
          </a:endParaRPr>
        </a:p>
      </dgm:t>
    </dgm:pt>
    <dgm:pt modelId="{A1F4C67C-E20F-4E1A-A924-C7DEA2DDA9C1}" type="parTrans" cxnId="{EDCF6DE4-D649-48FB-B65B-179A9C98B7ED}">
      <dgm:prSet/>
      <dgm:spPr/>
      <dgm:t>
        <a:bodyPr/>
        <a:lstStyle/>
        <a:p>
          <a:endParaRPr lang="en-IN"/>
        </a:p>
      </dgm:t>
    </dgm:pt>
    <dgm:pt modelId="{DC1C173E-5600-42B8-87AB-1BA390C98FEE}" type="sibTrans" cxnId="{EDCF6DE4-D649-48FB-B65B-179A9C98B7ED}">
      <dgm:prSet/>
      <dgm:spPr/>
      <dgm:t>
        <a:bodyPr/>
        <a:lstStyle/>
        <a:p>
          <a:endParaRPr lang="en-IN"/>
        </a:p>
      </dgm:t>
    </dgm:pt>
    <dgm:pt modelId="{C21D73DD-E01E-4C1D-8010-90C203BCBDDA}">
      <dgm:prSet custT="1"/>
      <dgm:spPr/>
      <dgm:t>
        <a:bodyPr/>
        <a:lstStyle/>
        <a:p>
          <a:pPr rtl="0"/>
          <a:r>
            <a:rPr lang="en-US" sz="2400" b="1" i="0" smtClean="0">
              <a:effectLst/>
            </a:rPr>
            <a:t>INSTITUTIONAL LEVEL WORKSHOPS</a:t>
          </a:r>
          <a:endParaRPr lang="en-IN" sz="2400" b="1" i="0" dirty="0">
            <a:effectLst/>
          </a:endParaRPr>
        </a:p>
      </dgm:t>
    </dgm:pt>
    <dgm:pt modelId="{810CC0D8-3858-478D-854A-AE2DCF524F00}" type="parTrans" cxnId="{2C0F5342-D01D-4309-91CF-2A420888A78D}">
      <dgm:prSet/>
      <dgm:spPr/>
      <dgm:t>
        <a:bodyPr/>
        <a:lstStyle/>
        <a:p>
          <a:endParaRPr lang="en-IN"/>
        </a:p>
      </dgm:t>
    </dgm:pt>
    <dgm:pt modelId="{A483E257-C6D0-4BAF-88DC-3C1D0A4AAA46}" type="sibTrans" cxnId="{2C0F5342-D01D-4309-91CF-2A420888A78D}">
      <dgm:prSet/>
      <dgm:spPr/>
      <dgm:t>
        <a:bodyPr/>
        <a:lstStyle/>
        <a:p>
          <a:endParaRPr lang="en-IN"/>
        </a:p>
      </dgm:t>
    </dgm:pt>
    <dgm:pt modelId="{D72625D6-AE16-4BAB-9894-94BCDE33529E}">
      <dgm:prSet custT="1"/>
      <dgm:spPr/>
      <dgm:t>
        <a:bodyPr/>
        <a:lstStyle/>
        <a:p>
          <a:pPr rtl="0"/>
          <a:r>
            <a:rPr lang="en-US" sz="2400" b="1" i="0" smtClean="0">
              <a:effectLst/>
            </a:rPr>
            <a:t>PARTICIPATION OF THE STUDENTS IN RESEARCH ACTIVITIES</a:t>
          </a:r>
          <a:endParaRPr lang="en-IN" sz="2400" b="1" i="0" dirty="0">
            <a:effectLst/>
          </a:endParaRPr>
        </a:p>
      </dgm:t>
    </dgm:pt>
    <dgm:pt modelId="{88CACBED-E392-4E7C-A136-2F8E4916DA43}" type="parTrans" cxnId="{4E98931C-BA59-4036-B20F-056CD9D0253E}">
      <dgm:prSet/>
      <dgm:spPr/>
      <dgm:t>
        <a:bodyPr/>
        <a:lstStyle/>
        <a:p>
          <a:endParaRPr lang="en-IN"/>
        </a:p>
      </dgm:t>
    </dgm:pt>
    <dgm:pt modelId="{0F97A1CF-4BB8-43DA-99B9-A647123726E9}" type="sibTrans" cxnId="{4E98931C-BA59-4036-B20F-056CD9D0253E}">
      <dgm:prSet/>
      <dgm:spPr/>
      <dgm:t>
        <a:bodyPr/>
        <a:lstStyle/>
        <a:p>
          <a:endParaRPr lang="en-IN"/>
        </a:p>
      </dgm:t>
    </dgm:pt>
    <dgm:pt modelId="{0681705D-00E4-4871-A3AD-315A4B6C00E9}">
      <dgm:prSet custT="1"/>
      <dgm:spPr/>
      <dgm:t>
        <a:bodyPr/>
        <a:lstStyle/>
        <a:p>
          <a:pPr rtl="0"/>
          <a:r>
            <a:rPr lang="en-US" sz="2400" b="1" i="0" smtClean="0">
              <a:effectLst/>
            </a:rPr>
            <a:t>CONTINUOUS INTERNAL EVALUATION</a:t>
          </a:r>
          <a:endParaRPr lang="en-IN" sz="2400" i="0" dirty="0">
            <a:effectLst/>
          </a:endParaRPr>
        </a:p>
      </dgm:t>
    </dgm:pt>
    <dgm:pt modelId="{4E3CE39A-6336-43AE-89FC-B71AEFA92A58}" type="parTrans" cxnId="{5D2896BF-8EF5-4DE7-B642-BFA69D37E462}">
      <dgm:prSet/>
      <dgm:spPr/>
      <dgm:t>
        <a:bodyPr/>
        <a:lstStyle/>
        <a:p>
          <a:endParaRPr lang="en-IN"/>
        </a:p>
      </dgm:t>
    </dgm:pt>
    <dgm:pt modelId="{E3058664-2E7A-4DDA-8614-4A8A53CE2B15}" type="sibTrans" cxnId="{5D2896BF-8EF5-4DE7-B642-BFA69D37E462}">
      <dgm:prSet/>
      <dgm:spPr/>
      <dgm:t>
        <a:bodyPr/>
        <a:lstStyle/>
        <a:p>
          <a:endParaRPr lang="en-IN"/>
        </a:p>
      </dgm:t>
    </dgm:pt>
    <dgm:pt modelId="{34EFF6EF-0789-4193-9B5B-80539CE58E3F}" type="pres">
      <dgm:prSet presAssocID="{5790CDEA-04E9-4BEE-8297-3E94525BA7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5742A7EA-C22E-4002-BE46-E105228D6F0F}" type="pres">
      <dgm:prSet presAssocID="{D0D2860C-BEFE-4546-934B-07275F495661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8B883C3-7740-4E28-AB29-BED8B80579F5}" type="pres">
      <dgm:prSet presAssocID="{73439A42-3411-45FC-BFB2-5ACA52AAEBFD}" presName="spacer" presStyleCnt="0"/>
      <dgm:spPr/>
      <dgm:t>
        <a:bodyPr/>
        <a:lstStyle/>
        <a:p>
          <a:endParaRPr lang="en-IN"/>
        </a:p>
      </dgm:t>
    </dgm:pt>
    <dgm:pt modelId="{0186F85F-DACD-413C-9880-6AAF5D829621}" type="pres">
      <dgm:prSet presAssocID="{8A5DC724-F7D1-4028-954C-BB05653550B9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5BCC5A3-B883-4A89-AE38-1F1B7C25959C}" type="pres">
      <dgm:prSet presAssocID="{E810B385-4772-47D5-9FDF-F10C81EE6890}" presName="spacer" presStyleCnt="0"/>
      <dgm:spPr/>
      <dgm:t>
        <a:bodyPr/>
        <a:lstStyle/>
        <a:p>
          <a:endParaRPr lang="en-IN"/>
        </a:p>
      </dgm:t>
    </dgm:pt>
    <dgm:pt modelId="{12906D64-032E-4B85-AEDB-08326E2F48B5}" type="pres">
      <dgm:prSet presAssocID="{FD3F3CA6-F0E1-43AB-BE19-37E06CB7560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BD80D20-A737-4345-8915-7F8F0EA0217E}" type="pres">
      <dgm:prSet presAssocID="{536ACE59-DC53-4202-98D6-9FD88A6375FA}" presName="spacer" presStyleCnt="0"/>
      <dgm:spPr/>
      <dgm:t>
        <a:bodyPr/>
        <a:lstStyle/>
        <a:p>
          <a:endParaRPr lang="en-IN"/>
        </a:p>
      </dgm:t>
    </dgm:pt>
    <dgm:pt modelId="{26E4BCDF-5153-40FD-8D2B-F8D998D208BF}" type="pres">
      <dgm:prSet presAssocID="{847BD22B-72F1-43AC-82AF-F37B81F1901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9C54E32-D64B-4C3B-AEDA-E700350AC45D}" type="pres">
      <dgm:prSet presAssocID="{256D9F47-E020-4AEC-9EB5-30B871AC217D}" presName="spacer" presStyleCnt="0"/>
      <dgm:spPr/>
      <dgm:t>
        <a:bodyPr/>
        <a:lstStyle/>
        <a:p>
          <a:endParaRPr lang="en-IN"/>
        </a:p>
      </dgm:t>
    </dgm:pt>
    <dgm:pt modelId="{69B39678-5F3A-4D68-BB3C-3E186520DD5F}" type="pres">
      <dgm:prSet presAssocID="{8BAE0593-D987-41C6-8906-FCE9ADD1C654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1C5DC5A-7F80-458B-8794-7D57F9453409}" type="pres">
      <dgm:prSet presAssocID="{DC1C173E-5600-42B8-87AB-1BA390C98FEE}" presName="spacer" presStyleCnt="0"/>
      <dgm:spPr/>
      <dgm:t>
        <a:bodyPr/>
        <a:lstStyle/>
        <a:p>
          <a:endParaRPr lang="en-IN"/>
        </a:p>
      </dgm:t>
    </dgm:pt>
    <dgm:pt modelId="{024B87E4-CA9C-4925-B678-BC8D3CB7726E}" type="pres">
      <dgm:prSet presAssocID="{C21D73DD-E01E-4C1D-8010-90C203BCBDD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D6DB52E-DD3B-45EC-8C8C-19582ABED75B}" type="pres">
      <dgm:prSet presAssocID="{A483E257-C6D0-4BAF-88DC-3C1D0A4AAA46}" presName="spacer" presStyleCnt="0"/>
      <dgm:spPr/>
      <dgm:t>
        <a:bodyPr/>
        <a:lstStyle/>
        <a:p>
          <a:endParaRPr lang="en-IN"/>
        </a:p>
      </dgm:t>
    </dgm:pt>
    <dgm:pt modelId="{87687539-3312-43EB-B4DC-B651E50EB735}" type="pres">
      <dgm:prSet presAssocID="{D72625D6-AE16-4BAB-9894-94BCDE33529E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5B19EBA-42C5-440F-946B-BE362A27BF74}" type="pres">
      <dgm:prSet presAssocID="{0F97A1CF-4BB8-43DA-99B9-A647123726E9}" presName="spacer" presStyleCnt="0"/>
      <dgm:spPr/>
      <dgm:t>
        <a:bodyPr/>
        <a:lstStyle/>
        <a:p>
          <a:endParaRPr lang="en-IN"/>
        </a:p>
      </dgm:t>
    </dgm:pt>
    <dgm:pt modelId="{6AADA97F-1D29-406E-801E-6BE98ED8B5A5}" type="pres">
      <dgm:prSet presAssocID="{0681705D-00E4-4871-A3AD-315A4B6C00E9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0B104F2-BAFB-49D1-B881-5A33C4117615}" type="presOf" srcId="{5790CDEA-04E9-4BEE-8297-3E94525BA7CB}" destId="{34EFF6EF-0789-4193-9B5B-80539CE58E3F}" srcOrd="0" destOrd="0" presId="urn:microsoft.com/office/officeart/2005/8/layout/vList2"/>
    <dgm:cxn modelId="{3A33DD92-D566-4390-BCF5-F3E2C78A9CE4}" type="presOf" srcId="{D72625D6-AE16-4BAB-9894-94BCDE33529E}" destId="{87687539-3312-43EB-B4DC-B651E50EB735}" srcOrd="0" destOrd="0" presId="urn:microsoft.com/office/officeart/2005/8/layout/vList2"/>
    <dgm:cxn modelId="{9DD8DB72-178D-4A56-953E-89E9A5F8B91B}" srcId="{5790CDEA-04E9-4BEE-8297-3E94525BA7CB}" destId="{8A5DC724-F7D1-4028-954C-BB05653550B9}" srcOrd="1" destOrd="0" parTransId="{4B98DFB0-C2C6-4171-A799-5706B2FEDA97}" sibTransId="{E810B385-4772-47D5-9FDF-F10C81EE6890}"/>
    <dgm:cxn modelId="{EDCF6DE4-D649-48FB-B65B-179A9C98B7ED}" srcId="{5790CDEA-04E9-4BEE-8297-3E94525BA7CB}" destId="{8BAE0593-D987-41C6-8906-FCE9ADD1C654}" srcOrd="4" destOrd="0" parTransId="{A1F4C67C-E20F-4E1A-A924-C7DEA2DDA9C1}" sibTransId="{DC1C173E-5600-42B8-87AB-1BA390C98FEE}"/>
    <dgm:cxn modelId="{4E98931C-BA59-4036-B20F-056CD9D0253E}" srcId="{5790CDEA-04E9-4BEE-8297-3E94525BA7CB}" destId="{D72625D6-AE16-4BAB-9894-94BCDE33529E}" srcOrd="6" destOrd="0" parTransId="{88CACBED-E392-4E7C-A136-2F8E4916DA43}" sibTransId="{0F97A1CF-4BB8-43DA-99B9-A647123726E9}"/>
    <dgm:cxn modelId="{87C58009-1DA9-48B0-9426-D31FDA5D1D1B}" srcId="{5790CDEA-04E9-4BEE-8297-3E94525BA7CB}" destId="{847BD22B-72F1-43AC-82AF-F37B81F19011}" srcOrd="3" destOrd="0" parTransId="{A988223C-2042-460F-BD6C-6870EBE37568}" sibTransId="{256D9F47-E020-4AEC-9EB5-30B871AC217D}"/>
    <dgm:cxn modelId="{B6003751-75D5-4AE8-AAD7-0C5F94E6EAF3}" type="presOf" srcId="{8BAE0593-D987-41C6-8906-FCE9ADD1C654}" destId="{69B39678-5F3A-4D68-BB3C-3E186520DD5F}" srcOrd="0" destOrd="0" presId="urn:microsoft.com/office/officeart/2005/8/layout/vList2"/>
    <dgm:cxn modelId="{75420715-6907-4B5B-B593-84C54C8687E6}" type="presOf" srcId="{0681705D-00E4-4871-A3AD-315A4B6C00E9}" destId="{6AADA97F-1D29-406E-801E-6BE98ED8B5A5}" srcOrd="0" destOrd="0" presId="urn:microsoft.com/office/officeart/2005/8/layout/vList2"/>
    <dgm:cxn modelId="{3684EFBE-0C69-4543-8A96-EB221DCC3C6E}" type="presOf" srcId="{D0D2860C-BEFE-4546-934B-07275F495661}" destId="{5742A7EA-C22E-4002-BE46-E105228D6F0F}" srcOrd="0" destOrd="0" presId="urn:microsoft.com/office/officeart/2005/8/layout/vList2"/>
    <dgm:cxn modelId="{EDFF1B8C-7D75-47A9-ADBD-0E02CA205E60}" type="presOf" srcId="{847BD22B-72F1-43AC-82AF-F37B81F19011}" destId="{26E4BCDF-5153-40FD-8D2B-F8D998D208BF}" srcOrd="0" destOrd="0" presId="urn:microsoft.com/office/officeart/2005/8/layout/vList2"/>
    <dgm:cxn modelId="{41BD8870-CB10-4E1B-934E-7C0E7FE5A168}" srcId="{5790CDEA-04E9-4BEE-8297-3E94525BA7CB}" destId="{FD3F3CA6-F0E1-43AB-BE19-37E06CB75608}" srcOrd="2" destOrd="0" parTransId="{CA82F844-0DBE-4F7E-9359-23C1135BFBF9}" sibTransId="{536ACE59-DC53-4202-98D6-9FD88A6375FA}"/>
    <dgm:cxn modelId="{F85DB8A5-C38C-4644-AB6F-8461E8B668BF}" srcId="{5790CDEA-04E9-4BEE-8297-3E94525BA7CB}" destId="{D0D2860C-BEFE-4546-934B-07275F495661}" srcOrd="0" destOrd="0" parTransId="{387337AF-D2A7-44FF-AC82-8C515ACD0BFD}" sibTransId="{73439A42-3411-45FC-BFB2-5ACA52AAEBFD}"/>
    <dgm:cxn modelId="{92000DF0-8809-4C82-8329-E4A37294E360}" type="presOf" srcId="{8A5DC724-F7D1-4028-954C-BB05653550B9}" destId="{0186F85F-DACD-413C-9880-6AAF5D829621}" srcOrd="0" destOrd="0" presId="urn:microsoft.com/office/officeart/2005/8/layout/vList2"/>
    <dgm:cxn modelId="{5D2896BF-8EF5-4DE7-B642-BFA69D37E462}" srcId="{5790CDEA-04E9-4BEE-8297-3E94525BA7CB}" destId="{0681705D-00E4-4871-A3AD-315A4B6C00E9}" srcOrd="7" destOrd="0" parTransId="{4E3CE39A-6336-43AE-89FC-B71AEFA92A58}" sibTransId="{E3058664-2E7A-4DDA-8614-4A8A53CE2B15}"/>
    <dgm:cxn modelId="{2C0F5342-D01D-4309-91CF-2A420888A78D}" srcId="{5790CDEA-04E9-4BEE-8297-3E94525BA7CB}" destId="{C21D73DD-E01E-4C1D-8010-90C203BCBDDA}" srcOrd="5" destOrd="0" parTransId="{810CC0D8-3858-478D-854A-AE2DCF524F00}" sibTransId="{A483E257-C6D0-4BAF-88DC-3C1D0A4AAA46}"/>
    <dgm:cxn modelId="{46F55937-A4D1-4211-9CFA-9B9BD291F9B4}" type="presOf" srcId="{C21D73DD-E01E-4C1D-8010-90C203BCBDDA}" destId="{024B87E4-CA9C-4925-B678-BC8D3CB7726E}" srcOrd="0" destOrd="0" presId="urn:microsoft.com/office/officeart/2005/8/layout/vList2"/>
    <dgm:cxn modelId="{60C14A37-DC69-4898-A193-64BCA20ABED9}" type="presOf" srcId="{FD3F3CA6-F0E1-43AB-BE19-37E06CB75608}" destId="{12906D64-032E-4B85-AEDB-08326E2F48B5}" srcOrd="0" destOrd="0" presId="urn:microsoft.com/office/officeart/2005/8/layout/vList2"/>
    <dgm:cxn modelId="{C0AD2D94-0996-416C-AD23-0AFEA2210C86}" type="presParOf" srcId="{34EFF6EF-0789-4193-9B5B-80539CE58E3F}" destId="{5742A7EA-C22E-4002-BE46-E105228D6F0F}" srcOrd="0" destOrd="0" presId="urn:microsoft.com/office/officeart/2005/8/layout/vList2"/>
    <dgm:cxn modelId="{91DE9EEB-8EE0-4C2E-952D-6EDA2D7DADBF}" type="presParOf" srcId="{34EFF6EF-0789-4193-9B5B-80539CE58E3F}" destId="{F8B883C3-7740-4E28-AB29-BED8B80579F5}" srcOrd="1" destOrd="0" presId="urn:microsoft.com/office/officeart/2005/8/layout/vList2"/>
    <dgm:cxn modelId="{BC433F2F-56E3-41A1-96BE-1B98FDFE584C}" type="presParOf" srcId="{34EFF6EF-0789-4193-9B5B-80539CE58E3F}" destId="{0186F85F-DACD-413C-9880-6AAF5D829621}" srcOrd="2" destOrd="0" presId="urn:microsoft.com/office/officeart/2005/8/layout/vList2"/>
    <dgm:cxn modelId="{B1B2F00F-0D8D-41F7-B411-86F6723C1DB2}" type="presParOf" srcId="{34EFF6EF-0789-4193-9B5B-80539CE58E3F}" destId="{A5BCC5A3-B883-4A89-AE38-1F1B7C25959C}" srcOrd="3" destOrd="0" presId="urn:microsoft.com/office/officeart/2005/8/layout/vList2"/>
    <dgm:cxn modelId="{2D0E73AA-3377-48E7-9B9C-BAAECAB15B2F}" type="presParOf" srcId="{34EFF6EF-0789-4193-9B5B-80539CE58E3F}" destId="{12906D64-032E-4B85-AEDB-08326E2F48B5}" srcOrd="4" destOrd="0" presId="urn:microsoft.com/office/officeart/2005/8/layout/vList2"/>
    <dgm:cxn modelId="{87E33BAC-217E-4E52-A039-47EA5D0A6C5B}" type="presParOf" srcId="{34EFF6EF-0789-4193-9B5B-80539CE58E3F}" destId="{4BD80D20-A737-4345-8915-7F8F0EA0217E}" srcOrd="5" destOrd="0" presId="urn:microsoft.com/office/officeart/2005/8/layout/vList2"/>
    <dgm:cxn modelId="{D330070E-345C-49EA-9B5A-D5AD90E71664}" type="presParOf" srcId="{34EFF6EF-0789-4193-9B5B-80539CE58E3F}" destId="{26E4BCDF-5153-40FD-8D2B-F8D998D208BF}" srcOrd="6" destOrd="0" presId="urn:microsoft.com/office/officeart/2005/8/layout/vList2"/>
    <dgm:cxn modelId="{B9E3BA1D-ABAD-4650-9D20-7FE72029FAD7}" type="presParOf" srcId="{34EFF6EF-0789-4193-9B5B-80539CE58E3F}" destId="{39C54E32-D64B-4C3B-AEDA-E700350AC45D}" srcOrd="7" destOrd="0" presId="urn:microsoft.com/office/officeart/2005/8/layout/vList2"/>
    <dgm:cxn modelId="{3789023A-AFAD-4AB2-BBF8-B28AA4AB2D39}" type="presParOf" srcId="{34EFF6EF-0789-4193-9B5B-80539CE58E3F}" destId="{69B39678-5F3A-4D68-BB3C-3E186520DD5F}" srcOrd="8" destOrd="0" presId="urn:microsoft.com/office/officeart/2005/8/layout/vList2"/>
    <dgm:cxn modelId="{34F981EE-9572-45A0-B541-4986BA051438}" type="presParOf" srcId="{34EFF6EF-0789-4193-9B5B-80539CE58E3F}" destId="{71C5DC5A-7F80-458B-8794-7D57F9453409}" srcOrd="9" destOrd="0" presId="urn:microsoft.com/office/officeart/2005/8/layout/vList2"/>
    <dgm:cxn modelId="{101B5597-0368-4AA4-A0AD-63F9D9C99D1E}" type="presParOf" srcId="{34EFF6EF-0789-4193-9B5B-80539CE58E3F}" destId="{024B87E4-CA9C-4925-B678-BC8D3CB7726E}" srcOrd="10" destOrd="0" presId="urn:microsoft.com/office/officeart/2005/8/layout/vList2"/>
    <dgm:cxn modelId="{A3E84B97-6DD8-4F6C-B3A7-A12503BCA7D3}" type="presParOf" srcId="{34EFF6EF-0789-4193-9B5B-80539CE58E3F}" destId="{4D6DB52E-DD3B-45EC-8C8C-19582ABED75B}" srcOrd="11" destOrd="0" presId="urn:microsoft.com/office/officeart/2005/8/layout/vList2"/>
    <dgm:cxn modelId="{DE0DEB1C-3F0A-49B1-A4CA-39D63CC0CA78}" type="presParOf" srcId="{34EFF6EF-0789-4193-9B5B-80539CE58E3F}" destId="{87687539-3312-43EB-B4DC-B651E50EB735}" srcOrd="12" destOrd="0" presId="urn:microsoft.com/office/officeart/2005/8/layout/vList2"/>
    <dgm:cxn modelId="{A5E7C9C8-E51A-4E6B-94E0-7123533AD02D}" type="presParOf" srcId="{34EFF6EF-0789-4193-9B5B-80539CE58E3F}" destId="{A5B19EBA-42C5-440F-946B-BE362A27BF74}" srcOrd="13" destOrd="0" presId="urn:microsoft.com/office/officeart/2005/8/layout/vList2"/>
    <dgm:cxn modelId="{530301D2-4C7B-413F-8178-3434B5C310E0}" type="presParOf" srcId="{34EFF6EF-0789-4193-9B5B-80539CE58E3F}" destId="{6AADA97F-1D29-406E-801E-6BE98ED8B5A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C45257-68CF-4D67-B5CB-FA4870D52168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0E7E4B6D-32CA-4FB3-BAA8-D125599F4090}">
      <dgm:prSet custT="1"/>
      <dgm:spPr/>
      <dgm:t>
        <a:bodyPr/>
        <a:lstStyle/>
        <a:p>
          <a:pPr rtl="0"/>
          <a:r>
            <a:rPr lang="en-US" sz="2000" b="1" dirty="0" smtClean="0">
              <a:latin typeface="Cambria" pitchFamily="18" charset="0"/>
            </a:rPr>
            <a:t>Students of  Political Science Participate in :</a:t>
          </a:r>
          <a:endParaRPr lang="en-IN" sz="2000" dirty="0">
            <a:latin typeface="Cambria" pitchFamily="18" charset="0"/>
          </a:endParaRPr>
        </a:p>
      </dgm:t>
    </dgm:pt>
    <dgm:pt modelId="{7BDCDD46-A34C-477C-835C-CFC481A5B86A}" type="parTrans" cxnId="{4F7A6BAF-44AE-4E8E-9C3D-F3E6A0F26C7A}">
      <dgm:prSet/>
      <dgm:spPr/>
      <dgm:t>
        <a:bodyPr/>
        <a:lstStyle/>
        <a:p>
          <a:endParaRPr lang="en-IN"/>
        </a:p>
      </dgm:t>
    </dgm:pt>
    <dgm:pt modelId="{C893F313-9765-4ADF-B74C-BFE8C979D66E}" type="sibTrans" cxnId="{4F7A6BAF-44AE-4E8E-9C3D-F3E6A0F26C7A}">
      <dgm:prSet/>
      <dgm:spPr/>
      <dgm:t>
        <a:bodyPr/>
        <a:lstStyle/>
        <a:p>
          <a:endParaRPr lang="en-IN"/>
        </a:p>
      </dgm:t>
    </dgm:pt>
    <dgm:pt modelId="{1B40BA3F-62B3-47DC-BC0B-CC6C50B2E680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Study Tours                                                   </a:t>
          </a:r>
          <a:endParaRPr lang="en-IN" sz="2000" b="1" dirty="0">
            <a:latin typeface="Cambria" pitchFamily="18" charset="0"/>
          </a:endParaRPr>
        </a:p>
      </dgm:t>
    </dgm:pt>
    <dgm:pt modelId="{D98716B2-F8F4-491E-BF31-E29668E1A566}" type="parTrans" cxnId="{C40C7DD5-EE13-4F4B-AC8E-B3227CF19750}">
      <dgm:prSet/>
      <dgm:spPr/>
      <dgm:t>
        <a:bodyPr/>
        <a:lstStyle/>
        <a:p>
          <a:endParaRPr lang="en-IN"/>
        </a:p>
      </dgm:t>
    </dgm:pt>
    <dgm:pt modelId="{542C5172-307F-4F12-B30E-0DEA8ECFFA37}" type="sibTrans" cxnId="{C40C7DD5-EE13-4F4B-AC8E-B3227CF19750}">
      <dgm:prSet/>
      <dgm:spPr/>
      <dgm:t>
        <a:bodyPr/>
        <a:lstStyle/>
        <a:p>
          <a:endParaRPr lang="en-IN"/>
        </a:p>
      </dgm:t>
    </dgm:pt>
    <dgm:pt modelId="{A6FFE415-AA84-46FB-BEE5-A7FF9792C7F2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Field Visits                                                  </a:t>
          </a:r>
          <a:endParaRPr lang="en-IN" sz="2000" b="1" dirty="0">
            <a:latin typeface="Cambria" pitchFamily="18" charset="0"/>
          </a:endParaRPr>
        </a:p>
      </dgm:t>
    </dgm:pt>
    <dgm:pt modelId="{D9625C86-BEEF-4DC3-B088-C68B80351B12}" type="parTrans" cxnId="{D90DAC94-380A-4303-A47C-200B7D2990A0}">
      <dgm:prSet/>
      <dgm:spPr/>
      <dgm:t>
        <a:bodyPr/>
        <a:lstStyle/>
        <a:p>
          <a:endParaRPr lang="en-IN"/>
        </a:p>
      </dgm:t>
    </dgm:pt>
    <dgm:pt modelId="{E794A23C-8FF3-4334-BAD3-35FF1FC6A2ED}" type="sibTrans" cxnId="{D90DAC94-380A-4303-A47C-200B7D2990A0}">
      <dgm:prSet/>
      <dgm:spPr/>
      <dgm:t>
        <a:bodyPr/>
        <a:lstStyle/>
        <a:p>
          <a:endParaRPr lang="en-IN"/>
        </a:p>
      </dgm:t>
    </dgm:pt>
    <dgm:pt modelId="{31C2FF72-12C2-4031-81C0-45141E6B8010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Group</a:t>
          </a:r>
        </a:p>
        <a:p>
          <a:pPr algn="ctr" rtl="0"/>
          <a:r>
            <a:rPr lang="en-US" sz="2000" b="1" dirty="0" smtClean="0">
              <a:latin typeface="Cambria" pitchFamily="18" charset="0"/>
            </a:rPr>
            <a:t>Discussion</a:t>
          </a:r>
          <a:endParaRPr lang="en-IN" sz="2000" b="1" dirty="0">
            <a:latin typeface="Cambria" pitchFamily="18" charset="0"/>
          </a:endParaRPr>
        </a:p>
      </dgm:t>
    </dgm:pt>
    <dgm:pt modelId="{DE959963-9DD8-423D-98CD-FC4986A3B3BC}" type="parTrans" cxnId="{DC8FC6C5-A082-43C2-97ED-E7B7D8C922E5}">
      <dgm:prSet/>
      <dgm:spPr/>
      <dgm:t>
        <a:bodyPr/>
        <a:lstStyle/>
        <a:p>
          <a:endParaRPr lang="en-IN"/>
        </a:p>
      </dgm:t>
    </dgm:pt>
    <dgm:pt modelId="{39D671C5-FF79-4C97-B2B7-257AB31021E7}" type="sibTrans" cxnId="{DC8FC6C5-A082-43C2-97ED-E7B7D8C922E5}">
      <dgm:prSet/>
      <dgm:spPr/>
      <dgm:t>
        <a:bodyPr/>
        <a:lstStyle/>
        <a:p>
          <a:endParaRPr lang="en-IN"/>
        </a:p>
      </dgm:t>
    </dgm:pt>
    <dgm:pt modelId="{2C405582-39A8-44D4-A53A-15976DF5DD6F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Quiz Sessions</a:t>
          </a:r>
          <a:endParaRPr lang="en-IN" sz="2000" b="1" dirty="0">
            <a:latin typeface="Cambria" pitchFamily="18" charset="0"/>
          </a:endParaRPr>
        </a:p>
      </dgm:t>
    </dgm:pt>
    <dgm:pt modelId="{3CCB38BB-6E86-4CDD-AE6D-73E5E184DEDB}" type="parTrans" cxnId="{5DB97FE3-DC6B-48FC-9010-72FDFB1DD9FC}">
      <dgm:prSet/>
      <dgm:spPr/>
      <dgm:t>
        <a:bodyPr/>
        <a:lstStyle/>
        <a:p>
          <a:endParaRPr lang="en-IN"/>
        </a:p>
      </dgm:t>
    </dgm:pt>
    <dgm:pt modelId="{3A533710-8E09-4EA6-85FD-1C09962837CF}" type="sibTrans" cxnId="{5DB97FE3-DC6B-48FC-9010-72FDFB1DD9FC}">
      <dgm:prSet/>
      <dgm:spPr/>
      <dgm:t>
        <a:bodyPr/>
        <a:lstStyle/>
        <a:p>
          <a:endParaRPr lang="en-IN"/>
        </a:p>
      </dgm:t>
    </dgm:pt>
    <dgm:pt modelId="{9466229E-0C85-49B0-9366-2B174B7246FE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Students Seminars</a:t>
          </a:r>
          <a:endParaRPr lang="en-IN" sz="2000" b="1" dirty="0">
            <a:latin typeface="Cambria" pitchFamily="18" charset="0"/>
          </a:endParaRPr>
        </a:p>
      </dgm:t>
    </dgm:pt>
    <dgm:pt modelId="{0FB3AAEA-4DE8-4981-A2F7-C59110520C5F}" type="parTrans" cxnId="{7FB10EAF-35A2-4FEE-A9CB-4CB2D43D8A51}">
      <dgm:prSet/>
      <dgm:spPr/>
      <dgm:t>
        <a:bodyPr/>
        <a:lstStyle/>
        <a:p>
          <a:endParaRPr lang="en-IN"/>
        </a:p>
      </dgm:t>
    </dgm:pt>
    <dgm:pt modelId="{F568CE40-D3EC-4AD4-A1A9-8F272DAFA1E1}" type="sibTrans" cxnId="{7FB10EAF-35A2-4FEE-A9CB-4CB2D43D8A51}">
      <dgm:prSet/>
      <dgm:spPr/>
      <dgm:t>
        <a:bodyPr/>
        <a:lstStyle/>
        <a:p>
          <a:endParaRPr lang="en-IN"/>
        </a:p>
      </dgm:t>
    </dgm:pt>
    <dgm:pt modelId="{6FDB6EFE-1879-480A-989E-FA553F67576A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Project Work</a:t>
          </a:r>
          <a:endParaRPr lang="en-IN" sz="2000" b="1" dirty="0">
            <a:latin typeface="Cambria" pitchFamily="18" charset="0"/>
          </a:endParaRPr>
        </a:p>
      </dgm:t>
    </dgm:pt>
    <dgm:pt modelId="{F823644A-4674-421D-AB16-862A0A481436}" type="parTrans" cxnId="{0E3114AA-EC70-4955-9522-3DC71E6E9671}">
      <dgm:prSet/>
      <dgm:spPr/>
      <dgm:t>
        <a:bodyPr/>
        <a:lstStyle/>
        <a:p>
          <a:endParaRPr lang="en-IN"/>
        </a:p>
      </dgm:t>
    </dgm:pt>
    <dgm:pt modelId="{9BB78787-AFB5-43AD-B4FE-01CC0D71A619}" type="sibTrans" cxnId="{0E3114AA-EC70-4955-9522-3DC71E6E9671}">
      <dgm:prSet/>
      <dgm:spPr/>
      <dgm:t>
        <a:bodyPr/>
        <a:lstStyle/>
        <a:p>
          <a:endParaRPr lang="en-IN"/>
        </a:p>
      </dgm:t>
    </dgm:pt>
    <dgm:pt modelId="{F22C7C08-A08A-4333-B19C-F962D73B6A19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Guest</a:t>
          </a:r>
        </a:p>
        <a:p>
          <a:pPr algn="ctr" rtl="0"/>
          <a:r>
            <a:rPr lang="en-US" sz="2000" b="1" dirty="0" smtClean="0">
              <a:latin typeface="Cambria" pitchFamily="18" charset="0"/>
            </a:rPr>
            <a:t>Lectures</a:t>
          </a:r>
          <a:endParaRPr lang="en-IN" sz="2000" b="1" dirty="0">
            <a:latin typeface="Cambria" pitchFamily="18" charset="0"/>
          </a:endParaRPr>
        </a:p>
      </dgm:t>
    </dgm:pt>
    <dgm:pt modelId="{41406B85-71B2-4F73-B19B-FCD144D35CD7}" type="parTrans" cxnId="{0A74F979-CDC7-43C0-A5C9-412944C30815}">
      <dgm:prSet/>
      <dgm:spPr/>
      <dgm:t>
        <a:bodyPr/>
        <a:lstStyle/>
        <a:p>
          <a:endParaRPr lang="en-IN"/>
        </a:p>
      </dgm:t>
    </dgm:pt>
    <dgm:pt modelId="{9BEF42E6-19BF-46F1-9BB6-F12865BC2D54}" type="sibTrans" cxnId="{0A74F979-CDC7-43C0-A5C9-412944C30815}">
      <dgm:prSet/>
      <dgm:spPr/>
      <dgm:t>
        <a:bodyPr/>
        <a:lstStyle/>
        <a:p>
          <a:endParaRPr lang="en-IN"/>
        </a:p>
      </dgm:t>
    </dgm:pt>
    <dgm:pt modelId="{AE65CC02-16AE-4037-899E-9354218DFB32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Cambria" pitchFamily="18" charset="0"/>
            </a:rPr>
            <a:t>Work</a:t>
          </a:r>
        </a:p>
        <a:p>
          <a:pPr algn="ctr" rtl="0"/>
          <a:r>
            <a:rPr lang="en-US" sz="2000" b="1" dirty="0" smtClean="0">
              <a:latin typeface="Cambria" pitchFamily="18" charset="0"/>
            </a:rPr>
            <a:t>Shops</a:t>
          </a:r>
          <a:endParaRPr lang="en-IN" sz="2000" b="1" dirty="0">
            <a:latin typeface="Cambria" pitchFamily="18" charset="0"/>
          </a:endParaRPr>
        </a:p>
      </dgm:t>
    </dgm:pt>
    <dgm:pt modelId="{EBFA0663-356B-4FFF-A4BF-57D775FBC18A}" type="parTrans" cxnId="{57E497F2-AEC2-44F2-98A7-B3B21E36CFBD}">
      <dgm:prSet/>
      <dgm:spPr/>
      <dgm:t>
        <a:bodyPr/>
        <a:lstStyle/>
        <a:p>
          <a:endParaRPr lang="en-IN"/>
        </a:p>
      </dgm:t>
    </dgm:pt>
    <dgm:pt modelId="{98CE83EF-0E0B-4787-9DD1-6C91CDB470F9}" type="sibTrans" cxnId="{57E497F2-AEC2-44F2-98A7-B3B21E36CFBD}">
      <dgm:prSet/>
      <dgm:spPr/>
      <dgm:t>
        <a:bodyPr/>
        <a:lstStyle/>
        <a:p>
          <a:endParaRPr lang="en-IN"/>
        </a:p>
      </dgm:t>
    </dgm:pt>
    <dgm:pt modelId="{C52CFFA6-99BE-4492-964B-15C17C8C97BF}" type="pres">
      <dgm:prSet presAssocID="{BEC45257-68CF-4D67-B5CB-FA4870D5216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8613897-2B92-4082-8B4A-C93F43B271D3}" type="pres">
      <dgm:prSet presAssocID="{0E7E4B6D-32CA-4FB3-BAA8-D125599F4090}" presName="centerShape" presStyleLbl="node0" presStyleIdx="0" presStyleCnt="1" custScaleX="187765" custScaleY="173113"/>
      <dgm:spPr/>
      <dgm:t>
        <a:bodyPr/>
        <a:lstStyle/>
        <a:p>
          <a:endParaRPr lang="en-IN"/>
        </a:p>
      </dgm:t>
    </dgm:pt>
    <dgm:pt modelId="{CCAF6149-5EF0-408B-9522-BCDB08165C73}" type="pres">
      <dgm:prSet presAssocID="{D98716B2-F8F4-491E-BF31-E29668E1A566}" presName="parTrans" presStyleLbl="sibTrans2D1" presStyleIdx="0" presStyleCnt="8"/>
      <dgm:spPr/>
      <dgm:t>
        <a:bodyPr/>
        <a:lstStyle/>
        <a:p>
          <a:endParaRPr lang="en-IN"/>
        </a:p>
      </dgm:t>
    </dgm:pt>
    <dgm:pt modelId="{69B7EC16-A53F-4F94-B9B3-57273BC847F0}" type="pres">
      <dgm:prSet presAssocID="{D98716B2-F8F4-491E-BF31-E29668E1A566}" presName="connectorText" presStyleLbl="sibTrans2D1" presStyleIdx="0" presStyleCnt="8"/>
      <dgm:spPr/>
      <dgm:t>
        <a:bodyPr/>
        <a:lstStyle/>
        <a:p>
          <a:endParaRPr lang="en-IN"/>
        </a:p>
      </dgm:t>
    </dgm:pt>
    <dgm:pt modelId="{DF0F94D6-1658-4E64-970B-9BF11D4517A4}" type="pres">
      <dgm:prSet presAssocID="{1B40BA3F-62B3-47DC-BC0B-CC6C50B2E680}" presName="node" presStyleLbl="node1" presStyleIdx="0" presStyleCnt="8" custScaleX="124507" custScaleY="118536" custRadScaleRad="94952" custRadScaleInc="-380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021B227-C82F-4176-909E-F9227FCDD107}" type="pres">
      <dgm:prSet presAssocID="{D9625C86-BEEF-4DC3-B088-C68B80351B12}" presName="parTrans" presStyleLbl="sibTrans2D1" presStyleIdx="1" presStyleCnt="8"/>
      <dgm:spPr/>
      <dgm:t>
        <a:bodyPr/>
        <a:lstStyle/>
        <a:p>
          <a:endParaRPr lang="en-IN"/>
        </a:p>
      </dgm:t>
    </dgm:pt>
    <dgm:pt modelId="{CF2CEBB6-0AD4-4FA8-BE25-E9B5D06C2E2C}" type="pres">
      <dgm:prSet presAssocID="{D9625C86-BEEF-4DC3-B088-C68B80351B12}" presName="connectorText" presStyleLbl="sibTrans2D1" presStyleIdx="1" presStyleCnt="8"/>
      <dgm:spPr/>
      <dgm:t>
        <a:bodyPr/>
        <a:lstStyle/>
        <a:p>
          <a:endParaRPr lang="en-IN"/>
        </a:p>
      </dgm:t>
    </dgm:pt>
    <dgm:pt modelId="{2BA67CFA-38BC-4C2F-9D38-35835E5A6F92}" type="pres">
      <dgm:prSet presAssocID="{A6FFE415-AA84-46FB-BEE5-A7FF9792C7F2}" presName="node" presStyleLbl="node1" presStyleIdx="1" presStyleCnt="8" custScaleX="138593" custScaleY="129760" custRadScaleRad="102441" custRadScaleInc="347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9C015CB-6E82-4491-8220-D7628EBB679A}" type="pres">
      <dgm:prSet presAssocID="{DE959963-9DD8-423D-98CD-FC4986A3B3BC}" presName="parTrans" presStyleLbl="sibTrans2D1" presStyleIdx="2" presStyleCnt="8"/>
      <dgm:spPr/>
      <dgm:t>
        <a:bodyPr/>
        <a:lstStyle/>
        <a:p>
          <a:endParaRPr lang="en-IN"/>
        </a:p>
      </dgm:t>
    </dgm:pt>
    <dgm:pt modelId="{F029183E-1430-42E4-B9FC-C0D4BAFBA2A1}" type="pres">
      <dgm:prSet presAssocID="{DE959963-9DD8-423D-98CD-FC4986A3B3BC}" presName="connectorText" presStyleLbl="sibTrans2D1" presStyleIdx="2" presStyleCnt="8"/>
      <dgm:spPr/>
      <dgm:t>
        <a:bodyPr/>
        <a:lstStyle/>
        <a:p>
          <a:endParaRPr lang="en-IN"/>
        </a:p>
      </dgm:t>
    </dgm:pt>
    <dgm:pt modelId="{6E37D7BE-EE50-47A9-8A79-41ECA25910C4}" type="pres">
      <dgm:prSet presAssocID="{31C2FF72-12C2-4031-81C0-45141E6B8010}" presName="node" presStyleLbl="node1" presStyleIdx="2" presStyleCnt="8" custScaleX="139453" custScaleY="130857" custRadScaleRad="104010" custRadScaleInc="719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F806F3D-9024-4C2B-A8CE-C18DD096CA56}" type="pres">
      <dgm:prSet presAssocID="{3CCB38BB-6E86-4CDD-AE6D-73E5E184DEDB}" presName="parTrans" presStyleLbl="sibTrans2D1" presStyleIdx="3" presStyleCnt="8"/>
      <dgm:spPr/>
      <dgm:t>
        <a:bodyPr/>
        <a:lstStyle/>
        <a:p>
          <a:endParaRPr lang="en-IN"/>
        </a:p>
      </dgm:t>
    </dgm:pt>
    <dgm:pt modelId="{C66435AA-9DCC-4B60-9A49-994D02FAB309}" type="pres">
      <dgm:prSet presAssocID="{3CCB38BB-6E86-4CDD-AE6D-73E5E184DEDB}" presName="connectorText" presStyleLbl="sibTrans2D1" presStyleIdx="3" presStyleCnt="8"/>
      <dgm:spPr/>
      <dgm:t>
        <a:bodyPr/>
        <a:lstStyle/>
        <a:p>
          <a:endParaRPr lang="en-IN"/>
        </a:p>
      </dgm:t>
    </dgm:pt>
    <dgm:pt modelId="{E4A9AE4B-6664-4522-BFEA-8B6BF7DE7BAE}" type="pres">
      <dgm:prSet presAssocID="{2C405582-39A8-44D4-A53A-15976DF5DD6F}" presName="node" presStyleLbl="node1" presStyleIdx="3" presStyleCnt="8" custScaleX="136030" custScaleY="130794" custRadScaleRad="107168" custRadScaleInc="565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C1CCB08-D443-48B7-9008-2B2FC07977C5}" type="pres">
      <dgm:prSet presAssocID="{0FB3AAEA-4DE8-4981-A2F7-C59110520C5F}" presName="parTrans" presStyleLbl="sibTrans2D1" presStyleIdx="4" presStyleCnt="8"/>
      <dgm:spPr/>
      <dgm:t>
        <a:bodyPr/>
        <a:lstStyle/>
        <a:p>
          <a:endParaRPr lang="en-IN"/>
        </a:p>
      </dgm:t>
    </dgm:pt>
    <dgm:pt modelId="{E4A8F7B5-339D-4F5A-80E8-DDCACFABAF61}" type="pres">
      <dgm:prSet presAssocID="{0FB3AAEA-4DE8-4981-A2F7-C59110520C5F}" presName="connectorText" presStyleLbl="sibTrans2D1" presStyleIdx="4" presStyleCnt="8"/>
      <dgm:spPr/>
      <dgm:t>
        <a:bodyPr/>
        <a:lstStyle/>
        <a:p>
          <a:endParaRPr lang="en-IN"/>
        </a:p>
      </dgm:t>
    </dgm:pt>
    <dgm:pt modelId="{BC75F6B5-CE93-4F23-9794-35144B4E3E89}" type="pres">
      <dgm:prSet presAssocID="{9466229E-0C85-49B0-9366-2B174B7246FE}" presName="node" presStyleLbl="node1" presStyleIdx="4" presStyleCnt="8" custScaleX="122846" custScaleY="117087" custRadScaleRad="100008" custRadScaleInc="316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0D12297-8540-491F-B333-6CBE4539EC79}" type="pres">
      <dgm:prSet presAssocID="{F823644A-4674-421D-AB16-862A0A481436}" presName="parTrans" presStyleLbl="sibTrans2D1" presStyleIdx="5" presStyleCnt="8"/>
      <dgm:spPr/>
      <dgm:t>
        <a:bodyPr/>
        <a:lstStyle/>
        <a:p>
          <a:endParaRPr lang="en-IN"/>
        </a:p>
      </dgm:t>
    </dgm:pt>
    <dgm:pt modelId="{A9A6263C-7E56-4F61-BDAC-6D974CDB5102}" type="pres">
      <dgm:prSet presAssocID="{F823644A-4674-421D-AB16-862A0A481436}" presName="connectorText" presStyleLbl="sibTrans2D1" presStyleIdx="5" presStyleCnt="8"/>
      <dgm:spPr/>
      <dgm:t>
        <a:bodyPr/>
        <a:lstStyle/>
        <a:p>
          <a:endParaRPr lang="en-IN"/>
        </a:p>
      </dgm:t>
    </dgm:pt>
    <dgm:pt modelId="{7E5DC712-F539-4E5D-9FB7-0CDFC3B77BF0}" type="pres">
      <dgm:prSet presAssocID="{6FDB6EFE-1879-480A-989E-FA553F67576A}" presName="node" presStyleLbl="node1" presStyleIdx="5" presStyleCnt="8" custScaleX="117370" custScaleY="116870" custRadScaleRad="98919" custRadScaleInc="13468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F6529B1-74D6-47EE-B4D2-2FBB6F4AACD6}" type="pres">
      <dgm:prSet presAssocID="{41406B85-71B2-4F73-B19B-FCD144D35CD7}" presName="parTrans" presStyleLbl="sibTrans2D1" presStyleIdx="6" presStyleCnt="8"/>
      <dgm:spPr/>
      <dgm:t>
        <a:bodyPr/>
        <a:lstStyle/>
        <a:p>
          <a:endParaRPr lang="en-IN"/>
        </a:p>
      </dgm:t>
    </dgm:pt>
    <dgm:pt modelId="{71DAEFCA-63C9-4227-B40A-DAAACF3F36D3}" type="pres">
      <dgm:prSet presAssocID="{41406B85-71B2-4F73-B19B-FCD144D35CD7}" presName="connectorText" presStyleLbl="sibTrans2D1" presStyleIdx="6" presStyleCnt="8"/>
      <dgm:spPr/>
      <dgm:t>
        <a:bodyPr/>
        <a:lstStyle/>
        <a:p>
          <a:endParaRPr lang="en-IN"/>
        </a:p>
      </dgm:t>
    </dgm:pt>
    <dgm:pt modelId="{561303E4-1004-4E2C-9899-CB75E52947E6}" type="pres">
      <dgm:prSet presAssocID="{F22C7C08-A08A-4333-B19C-F962D73B6A19}" presName="node" presStyleLbl="node1" presStyleIdx="6" presStyleCnt="8" custScaleX="112058" custScaleY="108698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C92F073-6078-49F6-9605-AFCF658F0115}" type="pres">
      <dgm:prSet presAssocID="{EBFA0663-356B-4FFF-A4BF-57D775FBC18A}" presName="parTrans" presStyleLbl="sibTrans2D1" presStyleIdx="7" presStyleCnt="8"/>
      <dgm:spPr/>
      <dgm:t>
        <a:bodyPr/>
        <a:lstStyle/>
        <a:p>
          <a:endParaRPr lang="en-IN"/>
        </a:p>
      </dgm:t>
    </dgm:pt>
    <dgm:pt modelId="{9951C583-F84F-43F5-8313-542996234B59}" type="pres">
      <dgm:prSet presAssocID="{EBFA0663-356B-4FFF-A4BF-57D775FBC18A}" presName="connectorText" presStyleLbl="sibTrans2D1" presStyleIdx="7" presStyleCnt="8"/>
      <dgm:spPr/>
      <dgm:t>
        <a:bodyPr/>
        <a:lstStyle/>
        <a:p>
          <a:endParaRPr lang="en-IN"/>
        </a:p>
      </dgm:t>
    </dgm:pt>
    <dgm:pt modelId="{A7123BAB-8F0A-4433-AEC0-5BDC872530B5}" type="pres">
      <dgm:prSet presAssocID="{AE65CC02-16AE-4037-899E-9354218DFB32}" presName="node" presStyleLbl="node1" presStyleIdx="7" presStyleCnt="8" custScaleX="129749" custScaleY="119478" custRadScaleRad="102677" custRadScaleInc="-522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8852116E-BF7F-432A-A53B-5E062DB53C1F}" type="presOf" srcId="{BEC45257-68CF-4D67-B5CB-FA4870D52168}" destId="{C52CFFA6-99BE-4492-964B-15C17C8C97BF}" srcOrd="0" destOrd="0" presId="urn:microsoft.com/office/officeart/2005/8/layout/radial5"/>
    <dgm:cxn modelId="{1F1C3776-CF28-4D6B-B3DD-C910E60619C9}" type="presOf" srcId="{EBFA0663-356B-4FFF-A4BF-57D775FBC18A}" destId="{9951C583-F84F-43F5-8313-542996234B59}" srcOrd="1" destOrd="0" presId="urn:microsoft.com/office/officeart/2005/8/layout/radial5"/>
    <dgm:cxn modelId="{DDCA1964-E52F-4255-80C4-09E3469F4F33}" type="presOf" srcId="{A6FFE415-AA84-46FB-BEE5-A7FF9792C7F2}" destId="{2BA67CFA-38BC-4C2F-9D38-35835E5A6F92}" srcOrd="0" destOrd="0" presId="urn:microsoft.com/office/officeart/2005/8/layout/radial5"/>
    <dgm:cxn modelId="{D90DAC94-380A-4303-A47C-200B7D2990A0}" srcId="{0E7E4B6D-32CA-4FB3-BAA8-D125599F4090}" destId="{A6FFE415-AA84-46FB-BEE5-A7FF9792C7F2}" srcOrd="1" destOrd="0" parTransId="{D9625C86-BEEF-4DC3-B088-C68B80351B12}" sibTransId="{E794A23C-8FF3-4334-BAD3-35FF1FC6A2ED}"/>
    <dgm:cxn modelId="{F2F167F5-9B19-47E2-A45D-A9274505910A}" type="presOf" srcId="{3CCB38BB-6E86-4CDD-AE6D-73E5E184DEDB}" destId="{C66435AA-9DCC-4B60-9A49-994D02FAB309}" srcOrd="1" destOrd="0" presId="urn:microsoft.com/office/officeart/2005/8/layout/radial5"/>
    <dgm:cxn modelId="{5DB97FE3-DC6B-48FC-9010-72FDFB1DD9FC}" srcId="{0E7E4B6D-32CA-4FB3-BAA8-D125599F4090}" destId="{2C405582-39A8-44D4-A53A-15976DF5DD6F}" srcOrd="3" destOrd="0" parTransId="{3CCB38BB-6E86-4CDD-AE6D-73E5E184DEDB}" sibTransId="{3A533710-8E09-4EA6-85FD-1C09962837CF}"/>
    <dgm:cxn modelId="{F96CD93A-E8DB-4239-B3D1-469A48F58138}" type="presOf" srcId="{DE959963-9DD8-423D-98CD-FC4986A3B3BC}" destId="{F029183E-1430-42E4-B9FC-C0D4BAFBA2A1}" srcOrd="1" destOrd="0" presId="urn:microsoft.com/office/officeart/2005/8/layout/radial5"/>
    <dgm:cxn modelId="{0E3114AA-EC70-4955-9522-3DC71E6E9671}" srcId="{0E7E4B6D-32CA-4FB3-BAA8-D125599F4090}" destId="{6FDB6EFE-1879-480A-989E-FA553F67576A}" srcOrd="5" destOrd="0" parTransId="{F823644A-4674-421D-AB16-862A0A481436}" sibTransId="{9BB78787-AFB5-43AD-B4FE-01CC0D71A619}"/>
    <dgm:cxn modelId="{C303B222-24E5-459C-A43B-65F5AADBA7FC}" type="presOf" srcId="{41406B85-71B2-4F73-B19B-FCD144D35CD7}" destId="{71DAEFCA-63C9-4227-B40A-DAAACF3F36D3}" srcOrd="1" destOrd="0" presId="urn:microsoft.com/office/officeart/2005/8/layout/radial5"/>
    <dgm:cxn modelId="{C221E320-57D9-478A-80A8-A5BE05E0665C}" type="presOf" srcId="{1B40BA3F-62B3-47DC-BC0B-CC6C50B2E680}" destId="{DF0F94D6-1658-4E64-970B-9BF11D4517A4}" srcOrd="0" destOrd="0" presId="urn:microsoft.com/office/officeart/2005/8/layout/radial5"/>
    <dgm:cxn modelId="{FBEC480E-421F-41CA-A0E7-7FA0D1BE116C}" type="presOf" srcId="{2C405582-39A8-44D4-A53A-15976DF5DD6F}" destId="{E4A9AE4B-6664-4522-BFEA-8B6BF7DE7BAE}" srcOrd="0" destOrd="0" presId="urn:microsoft.com/office/officeart/2005/8/layout/radial5"/>
    <dgm:cxn modelId="{4F7A6BAF-44AE-4E8E-9C3D-F3E6A0F26C7A}" srcId="{BEC45257-68CF-4D67-B5CB-FA4870D52168}" destId="{0E7E4B6D-32CA-4FB3-BAA8-D125599F4090}" srcOrd="0" destOrd="0" parTransId="{7BDCDD46-A34C-477C-835C-CFC481A5B86A}" sibTransId="{C893F313-9765-4ADF-B74C-BFE8C979D66E}"/>
    <dgm:cxn modelId="{ED902666-9C73-48D0-A134-CB7ABB76BC43}" type="presOf" srcId="{0FB3AAEA-4DE8-4981-A2F7-C59110520C5F}" destId="{EC1CCB08-D443-48B7-9008-2B2FC07977C5}" srcOrd="0" destOrd="0" presId="urn:microsoft.com/office/officeart/2005/8/layout/radial5"/>
    <dgm:cxn modelId="{E27F60F3-CB59-4709-9C4B-323C08EA6E58}" type="presOf" srcId="{D98716B2-F8F4-491E-BF31-E29668E1A566}" destId="{69B7EC16-A53F-4F94-B9B3-57273BC847F0}" srcOrd="1" destOrd="0" presId="urn:microsoft.com/office/officeart/2005/8/layout/radial5"/>
    <dgm:cxn modelId="{57FA8D2E-B19D-4D9D-9474-7483289E588F}" type="presOf" srcId="{41406B85-71B2-4F73-B19B-FCD144D35CD7}" destId="{1F6529B1-74D6-47EE-B4D2-2FBB6F4AACD6}" srcOrd="0" destOrd="0" presId="urn:microsoft.com/office/officeart/2005/8/layout/radial5"/>
    <dgm:cxn modelId="{750D44C5-1470-451D-B66A-DF51029EBC2D}" type="presOf" srcId="{DE959963-9DD8-423D-98CD-FC4986A3B3BC}" destId="{69C015CB-6E82-4491-8220-D7628EBB679A}" srcOrd="0" destOrd="0" presId="urn:microsoft.com/office/officeart/2005/8/layout/radial5"/>
    <dgm:cxn modelId="{1903068F-6A49-4909-A696-49F2E788A24F}" type="presOf" srcId="{0FB3AAEA-4DE8-4981-A2F7-C59110520C5F}" destId="{E4A8F7B5-339D-4F5A-80E8-DDCACFABAF61}" srcOrd="1" destOrd="0" presId="urn:microsoft.com/office/officeart/2005/8/layout/radial5"/>
    <dgm:cxn modelId="{DC8FC6C5-A082-43C2-97ED-E7B7D8C922E5}" srcId="{0E7E4B6D-32CA-4FB3-BAA8-D125599F4090}" destId="{31C2FF72-12C2-4031-81C0-45141E6B8010}" srcOrd="2" destOrd="0" parTransId="{DE959963-9DD8-423D-98CD-FC4986A3B3BC}" sibTransId="{39D671C5-FF79-4C97-B2B7-257AB31021E7}"/>
    <dgm:cxn modelId="{DCC18E2E-168A-4500-8FBA-2A5664936790}" type="presOf" srcId="{3CCB38BB-6E86-4CDD-AE6D-73E5E184DEDB}" destId="{7F806F3D-9024-4C2B-A8CE-C18DD096CA56}" srcOrd="0" destOrd="0" presId="urn:microsoft.com/office/officeart/2005/8/layout/radial5"/>
    <dgm:cxn modelId="{E5628E19-2CC1-4993-BC3B-A99AD97CFEDA}" type="presOf" srcId="{D9625C86-BEEF-4DC3-B088-C68B80351B12}" destId="{5021B227-C82F-4176-909E-F9227FCDD107}" srcOrd="0" destOrd="0" presId="urn:microsoft.com/office/officeart/2005/8/layout/radial5"/>
    <dgm:cxn modelId="{0A74F979-CDC7-43C0-A5C9-412944C30815}" srcId="{0E7E4B6D-32CA-4FB3-BAA8-D125599F4090}" destId="{F22C7C08-A08A-4333-B19C-F962D73B6A19}" srcOrd="6" destOrd="0" parTransId="{41406B85-71B2-4F73-B19B-FCD144D35CD7}" sibTransId="{9BEF42E6-19BF-46F1-9BB6-F12865BC2D54}"/>
    <dgm:cxn modelId="{F3158407-792A-43D8-92B4-0122B0F74739}" type="presOf" srcId="{0E7E4B6D-32CA-4FB3-BAA8-D125599F4090}" destId="{28613897-2B92-4082-8B4A-C93F43B271D3}" srcOrd="0" destOrd="0" presId="urn:microsoft.com/office/officeart/2005/8/layout/radial5"/>
    <dgm:cxn modelId="{23D842A1-AF73-4812-84FB-A9A6C3A18B40}" type="presOf" srcId="{D98716B2-F8F4-491E-BF31-E29668E1A566}" destId="{CCAF6149-5EF0-408B-9522-BCDB08165C73}" srcOrd="0" destOrd="0" presId="urn:microsoft.com/office/officeart/2005/8/layout/radial5"/>
    <dgm:cxn modelId="{5309220E-DC72-439F-A70E-BE951CA9D004}" type="presOf" srcId="{EBFA0663-356B-4FFF-A4BF-57D775FBC18A}" destId="{CC92F073-6078-49F6-9605-AFCF658F0115}" srcOrd="0" destOrd="0" presId="urn:microsoft.com/office/officeart/2005/8/layout/radial5"/>
    <dgm:cxn modelId="{1904DA28-311F-4C0F-9AA8-D22FE1613122}" type="presOf" srcId="{AE65CC02-16AE-4037-899E-9354218DFB32}" destId="{A7123BAB-8F0A-4433-AEC0-5BDC872530B5}" srcOrd="0" destOrd="0" presId="urn:microsoft.com/office/officeart/2005/8/layout/radial5"/>
    <dgm:cxn modelId="{62ACA83E-4A81-4453-848D-09B5DF786095}" type="presOf" srcId="{31C2FF72-12C2-4031-81C0-45141E6B8010}" destId="{6E37D7BE-EE50-47A9-8A79-41ECA25910C4}" srcOrd="0" destOrd="0" presId="urn:microsoft.com/office/officeart/2005/8/layout/radial5"/>
    <dgm:cxn modelId="{465B57C2-9013-426E-A523-973FA5BAA4B0}" type="presOf" srcId="{D9625C86-BEEF-4DC3-B088-C68B80351B12}" destId="{CF2CEBB6-0AD4-4FA8-BE25-E9B5D06C2E2C}" srcOrd="1" destOrd="0" presId="urn:microsoft.com/office/officeart/2005/8/layout/radial5"/>
    <dgm:cxn modelId="{D4E73E46-E07C-4B59-A6BA-E0EBB058B7DB}" type="presOf" srcId="{F823644A-4674-421D-AB16-862A0A481436}" destId="{80D12297-8540-491F-B333-6CBE4539EC79}" srcOrd="0" destOrd="0" presId="urn:microsoft.com/office/officeart/2005/8/layout/radial5"/>
    <dgm:cxn modelId="{57E497F2-AEC2-44F2-98A7-B3B21E36CFBD}" srcId="{0E7E4B6D-32CA-4FB3-BAA8-D125599F4090}" destId="{AE65CC02-16AE-4037-899E-9354218DFB32}" srcOrd="7" destOrd="0" parTransId="{EBFA0663-356B-4FFF-A4BF-57D775FBC18A}" sibTransId="{98CE83EF-0E0B-4787-9DD1-6C91CDB470F9}"/>
    <dgm:cxn modelId="{1E340743-6A34-4BC7-976B-4FB72D308316}" type="presOf" srcId="{9466229E-0C85-49B0-9366-2B174B7246FE}" destId="{BC75F6B5-CE93-4F23-9794-35144B4E3E89}" srcOrd="0" destOrd="0" presId="urn:microsoft.com/office/officeart/2005/8/layout/radial5"/>
    <dgm:cxn modelId="{C40C7DD5-EE13-4F4B-AC8E-B3227CF19750}" srcId="{0E7E4B6D-32CA-4FB3-BAA8-D125599F4090}" destId="{1B40BA3F-62B3-47DC-BC0B-CC6C50B2E680}" srcOrd="0" destOrd="0" parTransId="{D98716B2-F8F4-491E-BF31-E29668E1A566}" sibTransId="{542C5172-307F-4F12-B30E-0DEA8ECFFA37}"/>
    <dgm:cxn modelId="{7FB10EAF-35A2-4FEE-A9CB-4CB2D43D8A51}" srcId="{0E7E4B6D-32CA-4FB3-BAA8-D125599F4090}" destId="{9466229E-0C85-49B0-9366-2B174B7246FE}" srcOrd="4" destOrd="0" parTransId="{0FB3AAEA-4DE8-4981-A2F7-C59110520C5F}" sibTransId="{F568CE40-D3EC-4AD4-A1A9-8F272DAFA1E1}"/>
    <dgm:cxn modelId="{01C999DE-D920-4620-B934-C5B0B02EF32E}" type="presOf" srcId="{6FDB6EFE-1879-480A-989E-FA553F67576A}" destId="{7E5DC712-F539-4E5D-9FB7-0CDFC3B77BF0}" srcOrd="0" destOrd="0" presId="urn:microsoft.com/office/officeart/2005/8/layout/radial5"/>
    <dgm:cxn modelId="{6E63E1E9-4E1F-438A-9A43-A390FBEC3283}" type="presOf" srcId="{F823644A-4674-421D-AB16-862A0A481436}" destId="{A9A6263C-7E56-4F61-BDAC-6D974CDB5102}" srcOrd="1" destOrd="0" presId="urn:microsoft.com/office/officeart/2005/8/layout/radial5"/>
    <dgm:cxn modelId="{FA3C3206-6111-4260-BD1C-F3418E80A639}" type="presOf" srcId="{F22C7C08-A08A-4333-B19C-F962D73B6A19}" destId="{561303E4-1004-4E2C-9899-CB75E52947E6}" srcOrd="0" destOrd="0" presId="urn:microsoft.com/office/officeart/2005/8/layout/radial5"/>
    <dgm:cxn modelId="{0330A0FF-8528-4DB0-BD68-91B7746C7A66}" type="presParOf" srcId="{C52CFFA6-99BE-4492-964B-15C17C8C97BF}" destId="{28613897-2B92-4082-8B4A-C93F43B271D3}" srcOrd="0" destOrd="0" presId="urn:microsoft.com/office/officeart/2005/8/layout/radial5"/>
    <dgm:cxn modelId="{A5B0A92D-DA45-4547-9877-C8974C5FCB78}" type="presParOf" srcId="{C52CFFA6-99BE-4492-964B-15C17C8C97BF}" destId="{CCAF6149-5EF0-408B-9522-BCDB08165C73}" srcOrd="1" destOrd="0" presId="urn:microsoft.com/office/officeart/2005/8/layout/radial5"/>
    <dgm:cxn modelId="{D8D13E2E-962D-49DF-BCAE-D0DB59EE112E}" type="presParOf" srcId="{CCAF6149-5EF0-408B-9522-BCDB08165C73}" destId="{69B7EC16-A53F-4F94-B9B3-57273BC847F0}" srcOrd="0" destOrd="0" presId="urn:microsoft.com/office/officeart/2005/8/layout/radial5"/>
    <dgm:cxn modelId="{3CCA7B7D-3804-4734-AEBE-7E236CCBE4B6}" type="presParOf" srcId="{C52CFFA6-99BE-4492-964B-15C17C8C97BF}" destId="{DF0F94D6-1658-4E64-970B-9BF11D4517A4}" srcOrd="2" destOrd="0" presId="urn:microsoft.com/office/officeart/2005/8/layout/radial5"/>
    <dgm:cxn modelId="{5B3FA7D9-EA92-4174-9590-AFBB6966ACA5}" type="presParOf" srcId="{C52CFFA6-99BE-4492-964B-15C17C8C97BF}" destId="{5021B227-C82F-4176-909E-F9227FCDD107}" srcOrd="3" destOrd="0" presId="urn:microsoft.com/office/officeart/2005/8/layout/radial5"/>
    <dgm:cxn modelId="{BC2DED19-87BD-40D0-A09F-EC868BF855B1}" type="presParOf" srcId="{5021B227-C82F-4176-909E-F9227FCDD107}" destId="{CF2CEBB6-0AD4-4FA8-BE25-E9B5D06C2E2C}" srcOrd="0" destOrd="0" presId="urn:microsoft.com/office/officeart/2005/8/layout/radial5"/>
    <dgm:cxn modelId="{7D998B07-3FD2-490D-AC40-8893AF91C5F1}" type="presParOf" srcId="{C52CFFA6-99BE-4492-964B-15C17C8C97BF}" destId="{2BA67CFA-38BC-4C2F-9D38-35835E5A6F92}" srcOrd="4" destOrd="0" presId="urn:microsoft.com/office/officeart/2005/8/layout/radial5"/>
    <dgm:cxn modelId="{3D6BEEF4-116F-42D4-AF07-3866D381C9F4}" type="presParOf" srcId="{C52CFFA6-99BE-4492-964B-15C17C8C97BF}" destId="{69C015CB-6E82-4491-8220-D7628EBB679A}" srcOrd="5" destOrd="0" presId="urn:microsoft.com/office/officeart/2005/8/layout/radial5"/>
    <dgm:cxn modelId="{935433E3-86B3-4CCA-A924-69032D673E15}" type="presParOf" srcId="{69C015CB-6E82-4491-8220-D7628EBB679A}" destId="{F029183E-1430-42E4-B9FC-C0D4BAFBA2A1}" srcOrd="0" destOrd="0" presId="urn:microsoft.com/office/officeart/2005/8/layout/radial5"/>
    <dgm:cxn modelId="{09C1F636-CC19-4BF5-8678-6E2FDD14BCE2}" type="presParOf" srcId="{C52CFFA6-99BE-4492-964B-15C17C8C97BF}" destId="{6E37D7BE-EE50-47A9-8A79-41ECA25910C4}" srcOrd="6" destOrd="0" presId="urn:microsoft.com/office/officeart/2005/8/layout/radial5"/>
    <dgm:cxn modelId="{2B0695AB-BE45-44DE-A540-0B455791CEAE}" type="presParOf" srcId="{C52CFFA6-99BE-4492-964B-15C17C8C97BF}" destId="{7F806F3D-9024-4C2B-A8CE-C18DD096CA56}" srcOrd="7" destOrd="0" presId="urn:microsoft.com/office/officeart/2005/8/layout/radial5"/>
    <dgm:cxn modelId="{BB22D9B9-D0E4-47C8-99F6-85233A8D9E08}" type="presParOf" srcId="{7F806F3D-9024-4C2B-A8CE-C18DD096CA56}" destId="{C66435AA-9DCC-4B60-9A49-994D02FAB309}" srcOrd="0" destOrd="0" presId="urn:microsoft.com/office/officeart/2005/8/layout/radial5"/>
    <dgm:cxn modelId="{B9FB57AE-D53B-461C-B0C7-CE9FF8FA85DF}" type="presParOf" srcId="{C52CFFA6-99BE-4492-964B-15C17C8C97BF}" destId="{E4A9AE4B-6664-4522-BFEA-8B6BF7DE7BAE}" srcOrd="8" destOrd="0" presId="urn:microsoft.com/office/officeart/2005/8/layout/radial5"/>
    <dgm:cxn modelId="{4531C7D8-4F67-459A-B857-1EE981EF9CE4}" type="presParOf" srcId="{C52CFFA6-99BE-4492-964B-15C17C8C97BF}" destId="{EC1CCB08-D443-48B7-9008-2B2FC07977C5}" srcOrd="9" destOrd="0" presId="urn:microsoft.com/office/officeart/2005/8/layout/radial5"/>
    <dgm:cxn modelId="{74B35D16-736C-4528-B93C-A8FBEC7242AE}" type="presParOf" srcId="{EC1CCB08-D443-48B7-9008-2B2FC07977C5}" destId="{E4A8F7B5-339D-4F5A-80E8-DDCACFABAF61}" srcOrd="0" destOrd="0" presId="urn:microsoft.com/office/officeart/2005/8/layout/radial5"/>
    <dgm:cxn modelId="{3D762761-11B6-4CC6-BAEC-F3480DE89A02}" type="presParOf" srcId="{C52CFFA6-99BE-4492-964B-15C17C8C97BF}" destId="{BC75F6B5-CE93-4F23-9794-35144B4E3E89}" srcOrd="10" destOrd="0" presId="urn:microsoft.com/office/officeart/2005/8/layout/radial5"/>
    <dgm:cxn modelId="{741EA1B9-3434-4290-8488-A4B5B973EEB5}" type="presParOf" srcId="{C52CFFA6-99BE-4492-964B-15C17C8C97BF}" destId="{80D12297-8540-491F-B333-6CBE4539EC79}" srcOrd="11" destOrd="0" presId="urn:microsoft.com/office/officeart/2005/8/layout/radial5"/>
    <dgm:cxn modelId="{268DE6D4-BAB1-4245-B7A5-065BC5FB088B}" type="presParOf" srcId="{80D12297-8540-491F-B333-6CBE4539EC79}" destId="{A9A6263C-7E56-4F61-BDAC-6D974CDB5102}" srcOrd="0" destOrd="0" presId="urn:microsoft.com/office/officeart/2005/8/layout/radial5"/>
    <dgm:cxn modelId="{18BC3F41-AFBE-4C13-ADA6-5A74832C5211}" type="presParOf" srcId="{C52CFFA6-99BE-4492-964B-15C17C8C97BF}" destId="{7E5DC712-F539-4E5D-9FB7-0CDFC3B77BF0}" srcOrd="12" destOrd="0" presId="urn:microsoft.com/office/officeart/2005/8/layout/radial5"/>
    <dgm:cxn modelId="{7C0743AD-EFEB-43B7-AD1D-5DD0C1647E99}" type="presParOf" srcId="{C52CFFA6-99BE-4492-964B-15C17C8C97BF}" destId="{1F6529B1-74D6-47EE-B4D2-2FBB6F4AACD6}" srcOrd="13" destOrd="0" presId="urn:microsoft.com/office/officeart/2005/8/layout/radial5"/>
    <dgm:cxn modelId="{AB0D2E1B-A82E-48C8-9618-56ECA40026BA}" type="presParOf" srcId="{1F6529B1-74D6-47EE-B4D2-2FBB6F4AACD6}" destId="{71DAEFCA-63C9-4227-B40A-DAAACF3F36D3}" srcOrd="0" destOrd="0" presId="urn:microsoft.com/office/officeart/2005/8/layout/radial5"/>
    <dgm:cxn modelId="{7114FB59-3AA3-4334-9F09-70ECDBC0177A}" type="presParOf" srcId="{C52CFFA6-99BE-4492-964B-15C17C8C97BF}" destId="{561303E4-1004-4E2C-9899-CB75E52947E6}" srcOrd="14" destOrd="0" presId="urn:microsoft.com/office/officeart/2005/8/layout/radial5"/>
    <dgm:cxn modelId="{354E3794-A221-474D-A554-185C214538F1}" type="presParOf" srcId="{C52CFFA6-99BE-4492-964B-15C17C8C97BF}" destId="{CC92F073-6078-49F6-9605-AFCF658F0115}" srcOrd="15" destOrd="0" presId="urn:microsoft.com/office/officeart/2005/8/layout/radial5"/>
    <dgm:cxn modelId="{5DF9AAEB-CF14-4828-9666-A75B51088D4F}" type="presParOf" srcId="{CC92F073-6078-49F6-9605-AFCF658F0115}" destId="{9951C583-F84F-43F5-8313-542996234B59}" srcOrd="0" destOrd="0" presId="urn:microsoft.com/office/officeart/2005/8/layout/radial5"/>
    <dgm:cxn modelId="{D1D1FEEC-5BD3-4B88-B0F3-956F77903DCA}" type="presParOf" srcId="{C52CFFA6-99BE-4492-964B-15C17C8C97BF}" destId="{A7123BAB-8F0A-4433-AEC0-5BDC872530B5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FA7B01-5CFE-4B98-9629-0CFEDDEC54E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DCD8E4C-7E85-4591-B4F2-DF2DD193E3CB}">
      <dgm:prSet custT="1"/>
      <dgm:spPr/>
      <dgm:t>
        <a:bodyPr/>
        <a:lstStyle/>
        <a:p>
          <a:pPr rtl="0"/>
          <a:r>
            <a:rPr lang="en-IN" sz="1800" b="1" dirty="0" smtClean="0"/>
            <a:t>Lecture Method</a:t>
          </a:r>
          <a:endParaRPr lang="en-IN" sz="1800" b="1" dirty="0"/>
        </a:p>
      </dgm:t>
    </dgm:pt>
    <dgm:pt modelId="{83D11D58-A4CD-4605-B2B1-DE102FB4A13B}" type="parTrans" cxnId="{6265C1BA-7ECA-4DA4-90BA-0C6D5788E2BB}">
      <dgm:prSet/>
      <dgm:spPr/>
      <dgm:t>
        <a:bodyPr/>
        <a:lstStyle/>
        <a:p>
          <a:endParaRPr lang="en-IN"/>
        </a:p>
      </dgm:t>
    </dgm:pt>
    <dgm:pt modelId="{CE44A5CA-E90C-4436-9A6A-D53D5348CAAD}" type="sibTrans" cxnId="{6265C1BA-7ECA-4DA4-90BA-0C6D5788E2BB}">
      <dgm:prSet/>
      <dgm:spPr/>
      <dgm:t>
        <a:bodyPr/>
        <a:lstStyle/>
        <a:p>
          <a:endParaRPr lang="en-IN"/>
        </a:p>
      </dgm:t>
    </dgm:pt>
    <dgm:pt modelId="{B2F15017-8C69-465B-9AE1-B6AD5553AD7C}">
      <dgm:prSet custT="1"/>
      <dgm:spPr/>
      <dgm:t>
        <a:bodyPr/>
        <a:lstStyle/>
        <a:p>
          <a:pPr rtl="0"/>
          <a:r>
            <a:rPr lang="en-IN" sz="1800" b="1" dirty="0" smtClean="0"/>
            <a:t>Seminar Workshop</a:t>
          </a:r>
          <a:endParaRPr lang="en-IN" sz="1800" b="1" dirty="0"/>
        </a:p>
      </dgm:t>
    </dgm:pt>
    <dgm:pt modelId="{08FC53A7-3760-491D-AD66-FCCB26CF6DD7}" type="parTrans" cxnId="{69C861FE-98AE-474C-A6DE-268ED7CCB902}">
      <dgm:prSet/>
      <dgm:spPr/>
      <dgm:t>
        <a:bodyPr/>
        <a:lstStyle/>
        <a:p>
          <a:endParaRPr lang="en-IN"/>
        </a:p>
      </dgm:t>
    </dgm:pt>
    <dgm:pt modelId="{66835459-EADD-432C-ADEF-E9F489D9076E}" type="sibTrans" cxnId="{69C861FE-98AE-474C-A6DE-268ED7CCB902}">
      <dgm:prSet/>
      <dgm:spPr/>
      <dgm:t>
        <a:bodyPr/>
        <a:lstStyle/>
        <a:p>
          <a:endParaRPr lang="en-IN"/>
        </a:p>
      </dgm:t>
    </dgm:pt>
    <dgm:pt modelId="{9ADD61DD-2681-4508-8FAD-D92B826AD499}">
      <dgm:prSet custT="1"/>
      <dgm:spPr/>
      <dgm:t>
        <a:bodyPr/>
        <a:lstStyle/>
        <a:p>
          <a:pPr rtl="0"/>
          <a:r>
            <a:rPr lang="en-IN" sz="1800" b="1" dirty="0" smtClean="0"/>
            <a:t>Group Discussion</a:t>
          </a:r>
          <a:endParaRPr lang="en-IN" sz="1800" b="1" dirty="0"/>
        </a:p>
      </dgm:t>
    </dgm:pt>
    <dgm:pt modelId="{70D742D1-86C3-4D87-8F45-42991AECE2B1}" type="parTrans" cxnId="{3533890E-DAAE-410F-B9D7-CE8AAB873748}">
      <dgm:prSet/>
      <dgm:spPr/>
      <dgm:t>
        <a:bodyPr/>
        <a:lstStyle/>
        <a:p>
          <a:endParaRPr lang="en-IN"/>
        </a:p>
      </dgm:t>
    </dgm:pt>
    <dgm:pt modelId="{70DF375E-9E35-4B89-8BC5-82C8D0E75134}" type="sibTrans" cxnId="{3533890E-DAAE-410F-B9D7-CE8AAB873748}">
      <dgm:prSet/>
      <dgm:spPr/>
      <dgm:t>
        <a:bodyPr/>
        <a:lstStyle/>
        <a:p>
          <a:endParaRPr lang="en-IN"/>
        </a:p>
      </dgm:t>
    </dgm:pt>
    <dgm:pt modelId="{B0E71532-1D01-43D3-A332-ABFA6D387B00}">
      <dgm:prSet custT="1"/>
      <dgm:spPr/>
      <dgm:t>
        <a:bodyPr/>
        <a:lstStyle/>
        <a:p>
          <a:pPr rtl="0"/>
          <a:r>
            <a:rPr lang="en-IN" sz="1800" b="1" dirty="0" smtClean="0"/>
            <a:t>Study Tours</a:t>
          </a:r>
          <a:endParaRPr lang="en-IN" sz="1800" b="1" dirty="0"/>
        </a:p>
      </dgm:t>
    </dgm:pt>
    <dgm:pt modelId="{35A1EC3A-C83A-4E1A-8FDC-44119F1AAB69}" type="parTrans" cxnId="{35D9C562-E1DB-4731-A8A9-93C5A17739C4}">
      <dgm:prSet/>
      <dgm:spPr/>
      <dgm:t>
        <a:bodyPr/>
        <a:lstStyle/>
        <a:p>
          <a:endParaRPr lang="en-IN"/>
        </a:p>
      </dgm:t>
    </dgm:pt>
    <dgm:pt modelId="{2C134FFA-054C-4871-AA1D-A4EB805241D2}" type="sibTrans" cxnId="{35D9C562-E1DB-4731-A8A9-93C5A17739C4}">
      <dgm:prSet/>
      <dgm:spPr/>
      <dgm:t>
        <a:bodyPr/>
        <a:lstStyle/>
        <a:p>
          <a:endParaRPr lang="en-IN"/>
        </a:p>
      </dgm:t>
    </dgm:pt>
    <dgm:pt modelId="{32833FF9-28F9-4AD3-AF31-8F69957D49FE}">
      <dgm:prSet custT="1"/>
      <dgm:spPr/>
      <dgm:t>
        <a:bodyPr/>
        <a:lstStyle/>
        <a:p>
          <a:pPr rtl="0"/>
          <a:r>
            <a:rPr lang="en-IN" sz="1800" b="1" dirty="0" smtClean="0"/>
            <a:t>Poster Presentation</a:t>
          </a:r>
          <a:endParaRPr lang="en-IN" sz="1800" b="1" dirty="0"/>
        </a:p>
      </dgm:t>
    </dgm:pt>
    <dgm:pt modelId="{AA5A9E66-61B5-4BB5-AF42-3FA03409BA99}" type="parTrans" cxnId="{A5BFB462-A924-4E29-92BD-DFAD3B116F06}">
      <dgm:prSet/>
      <dgm:spPr/>
      <dgm:t>
        <a:bodyPr/>
        <a:lstStyle/>
        <a:p>
          <a:endParaRPr lang="en-IN"/>
        </a:p>
      </dgm:t>
    </dgm:pt>
    <dgm:pt modelId="{08A35E26-936A-4973-A154-923B4C0877CA}" type="sibTrans" cxnId="{A5BFB462-A924-4E29-92BD-DFAD3B116F06}">
      <dgm:prSet/>
      <dgm:spPr/>
      <dgm:t>
        <a:bodyPr/>
        <a:lstStyle/>
        <a:p>
          <a:endParaRPr lang="en-IN"/>
        </a:p>
      </dgm:t>
    </dgm:pt>
    <dgm:pt modelId="{277D51EF-688C-4779-9F91-ED24DDF9FFED}">
      <dgm:prSet custT="1"/>
      <dgm:spPr/>
      <dgm:t>
        <a:bodyPr/>
        <a:lstStyle/>
        <a:p>
          <a:pPr rtl="0"/>
          <a:r>
            <a:rPr lang="en-IN" sz="1800" b="1" dirty="0" smtClean="0"/>
            <a:t>Question – Answer Method</a:t>
          </a:r>
          <a:endParaRPr lang="en-IN" sz="1800" b="1" dirty="0"/>
        </a:p>
      </dgm:t>
    </dgm:pt>
    <dgm:pt modelId="{A2AA20CE-2D1A-4CC6-95EA-2B4965C033B3}" type="parTrans" cxnId="{0276F5E8-F82D-478A-AD27-8720C96F328B}">
      <dgm:prSet/>
      <dgm:spPr/>
      <dgm:t>
        <a:bodyPr/>
        <a:lstStyle/>
        <a:p>
          <a:endParaRPr lang="en-IN"/>
        </a:p>
      </dgm:t>
    </dgm:pt>
    <dgm:pt modelId="{A474F09D-5B3F-4BEB-A387-E82ECE5FBC6B}" type="sibTrans" cxnId="{0276F5E8-F82D-478A-AD27-8720C96F328B}">
      <dgm:prSet/>
      <dgm:spPr/>
      <dgm:t>
        <a:bodyPr/>
        <a:lstStyle/>
        <a:p>
          <a:endParaRPr lang="en-IN"/>
        </a:p>
      </dgm:t>
    </dgm:pt>
    <dgm:pt modelId="{6541F134-55BA-480B-9EF0-ECDB7D7FAA67}" type="pres">
      <dgm:prSet presAssocID="{B9FA7B01-5CFE-4B98-9629-0CFEDDEC54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8F45D17-9779-41A5-B6B0-0861CF658E80}" type="pres">
      <dgm:prSet presAssocID="{B9FA7B01-5CFE-4B98-9629-0CFEDDEC54E2}" presName="fgShape" presStyleLbl="fgShp" presStyleIdx="0" presStyleCnt="1"/>
      <dgm:spPr/>
    </dgm:pt>
    <dgm:pt modelId="{A58AC04F-4F70-4378-A3F8-A52942949A73}" type="pres">
      <dgm:prSet presAssocID="{B9FA7B01-5CFE-4B98-9629-0CFEDDEC54E2}" presName="linComp" presStyleCnt="0"/>
      <dgm:spPr/>
    </dgm:pt>
    <dgm:pt modelId="{9A63B749-46D7-4720-9640-19437C8480F9}" type="pres">
      <dgm:prSet presAssocID="{4DCD8E4C-7E85-4591-B4F2-DF2DD193E3CB}" presName="compNode" presStyleCnt="0"/>
      <dgm:spPr/>
    </dgm:pt>
    <dgm:pt modelId="{2C529D59-A63E-411B-A09D-B9A9D6AEAD59}" type="pres">
      <dgm:prSet presAssocID="{4DCD8E4C-7E85-4591-B4F2-DF2DD193E3CB}" presName="bkgdShape" presStyleLbl="node1" presStyleIdx="0" presStyleCnt="6"/>
      <dgm:spPr/>
      <dgm:t>
        <a:bodyPr/>
        <a:lstStyle/>
        <a:p>
          <a:endParaRPr lang="en-IN"/>
        </a:p>
      </dgm:t>
    </dgm:pt>
    <dgm:pt modelId="{507C3C29-A210-49F7-B1F9-3332B5E838FF}" type="pres">
      <dgm:prSet presAssocID="{4DCD8E4C-7E85-4591-B4F2-DF2DD193E3CB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28C2490-FD29-4E63-88E2-F0185C6A3820}" type="pres">
      <dgm:prSet presAssocID="{4DCD8E4C-7E85-4591-B4F2-DF2DD193E3CB}" presName="invisiNode" presStyleLbl="node1" presStyleIdx="0" presStyleCnt="6"/>
      <dgm:spPr/>
    </dgm:pt>
    <dgm:pt modelId="{5198475A-3CDC-44F2-92E5-2367C4784893}" type="pres">
      <dgm:prSet presAssocID="{4DCD8E4C-7E85-4591-B4F2-DF2DD193E3CB}" presName="imagNode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30470449-8479-4FE7-A717-15CA14C02924}" type="pres">
      <dgm:prSet presAssocID="{CE44A5CA-E90C-4436-9A6A-D53D5348CAAD}" presName="sibTrans" presStyleLbl="sibTrans2D1" presStyleIdx="0" presStyleCnt="0"/>
      <dgm:spPr/>
      <dgm:t>
        <a:bodyPr/>
        <a:lstStyle/>
        <a:p>
          <a:endParaRPr lang="en-IN"/>
        </a:p>
      </dgm:t>
    </dgm:pt>
    <dgm:pt modelId="{3A5E551E-4E55-450B-8D96-390C43C9F26F}" type="pres">
      <dgm:prSet presAssocID="{B2F15017-8C69-465B-9AE1-B6AD5553AD7C}" presName="compNode" presStyleCnt="0"/>
      <dgm:spPr/>
    </dgm:pt>
    <dgm:pt modelId="{608A2589-D7C9-4097-8B08-4687DE9911B7}" type="pres">
      <dgm:prSet presAssocID="{B2F15017-8C69-465B-9AE1-B6AD5553AD7C}" presName="bkgdShape" presStyleLbl="node1" presStyleIdx="1" presStyleCnt="6"/>
      <dgm:spPr/>
      <dgm:t>
        <a:bodyPr/>
        <a:lstStyle/>
        <a:p>
          <a:endParaRPr lang="en-IN"/>
        </a:p>
      </dgm:t>
    </dgm:pt>
    <dgm:pt modelId="{641E04B5-6F88-4FB2-8ECB-4E75073254CB}" type="pres">
      <dgm:prSet presAssocID="{B2F15017-8C69-465B-9AE1-B6AD5553AD7C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6BD1A2B-3E1A-4981-9F2D-20C53B4455A0}" type="pres">
      <dgm:prSet presAssocID="{B2F15017-8C69-465B-9AE1-B6AD5553AD7C}" presName="invisiNode" presStyleLbl="node1" presStyleIdx="1" presStyleCnt="6"/>
      <dgm:spPr/>
    </dgm:pt>
    <dgm:pt modelId="{2F54C517-1309-471E-9BBE-EE84069B28F5}" type="pres">
      <dgm:prSet presAssocID="{B2F15017-8C69-465B-9AE1-B6AD5553AD7C}" presName="imagNode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C6F9DD3-8DF9-4241-B18A-04BC5977C748}" type="pres">
      <dgm:prSet presAssocID="{66835459-EADD-432C-ADEF-E9F489D9076E}" presName="sibTrans" presStyleLbl="sibTrans2D1" presStyleIdx="0" presStyleCnt="0"/>
      <dgm:spPr/>
      <dgm:t>
        <a:bodyPr/>
        <a:lstStyle/>
        <a:p>
          <a:endParaRPr lang="en-IN"/>
        </a:p>
      </dgm:t>
    </dgm:pt>
    <dgm:pt modelId="{6F332F6B-D794-43A9-899D-E84B4774D9C0}" type="pres">
      <dgm:prSet presAssocID="{9ADD61DD-2681-4508-8FAD-D92B826AD499}" presName="compNode" presStyleCnt="0"/>
      <dgm:spPr/>
    </dgm:pt>
    <dgm:pt modelId="{80F9D602-C78A-4683-8A77-0021E5F554BA}" type="pres">
      <dgm:prSet presAssocID="{9ADD61DD-2681-4508-8FAD-D92B826AD499}" presName="bkgdShape" presStyleLbl="node1" presStyleIdx="2" presStyleCnt="6"/>
      <dgm:spPr/>
      <dgm:t>
        <a:bodyPr/>
        <a:lstStyle/>
        <a:p>
          <a:endParaRPr lang="en-IN"/>
        </a:p>
      </dgm:t>
    </dgm:pt>
    <dgm:pt modelId="{54E3339F-BA1C-49B8-A8C8-D94EA869F2C5}" type="pres">
      <dgm:prSet presAssocID="{9ADD61DD-2681-4508-8FAD-D92B826AD499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393D368-380F-4019-9CEA-4AA3D68876B3}" type="pres">
      <dgm:prSet presAssocID="{9ADD61DD-2681-4508-8FAD-D92B826AD499}" presName="invisiNode" presStyleLbl="node1" presStyleIdx="2" presStyleCnt="6"/>
      <dgm:spPr/>
    </dgm:pt>
    <dgm:pt modelId="{F0C279FB-34DB-4326-BF41-8C7C9BFAD09A}" type="pres">
      <dgm:prSet presAssocID="{9ADD61DD-2681-4508-8FAD-D92B826AD499}" presName="imagNode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FD621A84-2225-49E8-AB14-D8300FFD628E}" type="pres">
      <dgm:prSet presAssocID="{70DF375E-9E35-4B89-8BC5-82C8D0E75134}" presName="sibTrans" presStyleLbl="sibTrans2D1" presStyleIdx="0" presStyleCnt="0"/>
      <dgm:spPr/>
      <dgm:t>
        <a:bodyPr/>
        <a:lstStyle/>
        <a:p>
          <a:endParaRPr lang="en-IN"/>
        </a:p>
      </dgm:t>
    </dgm:pt>
    <dgm:pt modelId="{E0FB5E8B-9660-45C1-BC6C-BAA47ED63436}" type="pres">
      <dgm:prSet presAssocID="{B0E71532-1D01-43D3-A332-ABFA6D387B00}" presName="compNode" presStyleCnt="0"/>
      <dgm:spPr/>
    </dgm:pt>
    <dgm:pt modelId="{8468642E-A7D2-4AFC-A152-181790F8E229}" type="pres">
      <dgm:prSet presAssocID="{B0E71532-1D01-43D3-A332-ABFA6D387B00}" presName="bkgdShape" presStyleLbl="node1" presStyleIdx="3" presStyleCnt="6"/>
      <dgm:spPr/>
      <dgm:t>
        <a:bodyPr/>
        <a:lstStyle/>
        <a:p>
          <a:endParaRPr lang="en-IN"/>
        </a:p>
      </dgm:t>
    </dgm:pt>
    <dgm:pt modelId="{2F5FB16B-F35B-4E58-8164-A71CF078742C}" type="pres">
      <dgm:prSet presAssocID="{B0E71532-1D01-43D3-A332-ABFA6D387B00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B32DBB0-D23E-42CD-8698-5E746A96A60C}" type="pres">
      <dgm:prSet presAssocID="{B0E71532-1D01-43D3-A332-ABFA6D387B00}" presName="invisiNode" presStyleLbl="node1" presStyleIdx="3" presStyleCnt="6"/>
      <dgm:spPr/>
    </dgm:pt>
    <dgm:pt modelId="{8C4A534E-C2F0-4652-A4E7-8388A4C90215}" type="pres">
      <dgm:prSet presAssocID="{B0E71532-1D01-43D3-A332-ABFA6D387B00}" presName="imagNode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83FFFC5-D836-4044-B5D8-69E204DE7C14}" type="pres">
      <dgm:prSet presAssocID="{2C134FFA-054C-4871-AA1D-A4EB805241D2}" presName="sibTrans" presStyleLbl="sibTrans2D1" presStyleIdx="0" presStyleCnt="0"/>
      <dgm:spPr/>
      <dgm:t>
        <a:bodyPr/>
        <a:lstStyle/>
        <a:p>
          <a:endParaRPr lang="en-IN"/>
        </a:p>
      </dgm:t>
    </dgm:pt>
    <dgm:pt modelId="{005694DF-6C57-4267-9B50-90450C14E79B}" type="pres">
      <dgm:prSet presAssocID="{32833FF9-28F9-4AD3-AF31-8F69957D49FE}" presName="compNode" presStyleCnt="0"/>
      <dgm:spPr/>
    </dgm:pt>
    <dgm:pt modelId="{DC11F6DA-5B83-4F76-A2A5-717B78299D5D}" type="pres">
      <dgm:prSet presAssocID="{32833FF9-28F9-4AD3-AF31-8F69957D49FE}" presName="bkgdShape" presStyleLbl="node1" presStyleIdx="4" presStyleCnt="6"/>
      <dgm:spPr/>
      <dgm:t>
        <a:bodyPr/>
        <a:lstStyle/>
        <a:p>
          <a:endParaRPr lang="en-IN"/>
        </a:p>
      </dgm:t>
    </dgm:pt>
    <dgm:pt modelId="{B02F8D21-4426-4C22-BD96-3DF0751E5594}" type="pres">
      <dgm:prSet presAssocID="{32833FF9-28F9-4AD3-AF31-8F69957D49FE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DF33DE1-3398-4374-8095-ECAA6388362D}" type="pres">
      <dgm:prSet presAssocID="{32833FF9-28F9-4AD3-AF31-8F69957D49FE}" presName="invisiNode" presStyleLbl="node1" presStyleIdx="4" presStyleCnt="6"/>
      <dgm:spPr/>
    </dgm:pt>
    <dgm:pt modelId="{47FA68E1-9BD4-4E94-8671-02ABBE449F29}" type="pres">
      <dgm:prSet presAssocID="{32833FF9-28F9-4AD3-AF31-8F69957D49FE}" presName="imagNode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E153948D-8374-4C3B-A639-7B3BA938063D}" type="pres">
      <dgm:prSet presAssocID="{08A35E26-936A-4973-A154-923B4C0877CA}" presName="sibTrans" presStyleLbl="sibTrans2D1" presStyleIdx="0" presStyleCnt="0"/>
      <dgm:spPr/>
      <dgm:t>
        <a:bodyPr/>
        <a:lstStyle/>
        <a:p>
          <a:endParaRPr lang="en-IN"/>
        </a:p>
      </dgm:t>
    </dgm:pt>
    <dgm:pt modelId="{D021E3F5-BD67-453B-9BA2-BFE2FB9AB78D}" type="pres">
      <dgm:prSet presAssocID="{277D51EF-688C-4779-9F91-ED24DDF9FFED}" presName="compNode" presStyleCnt="0"/>
      <dgm:spPr/>
    </dgm:pt>
    <dgm:pt modelId="{4F4801B1-087C-4465-91BF-07B6390BEB82}" type="pres">
      <dgm:prSet presAssocID="{277D51EF-688C-4779-9F91-ED24DDF9FFED}" presName="bkgdShape" presStyleLbl="node1" presStyleIdx="5" presStyleCnt="6"/>
      <dgm:spPr/>
      <dgm:t>
        <a:bodyPr/>
        <a:lstStyle/>
        <a:p>
          <a:endParaRPr lang="en-IN"/>
        </a:p>
      </dgm:t>
    </dgm:pt>
    <dgm:pt modelId="{7CCFB89A-3456-4B34-9F3C-754D86BBD679}" type="pres">
      <dgm:prSet presAssocID="{277D51EF-688C-4779-9F91-ED24DDF9FFED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74CC76E-B604-4C0E-AFDD-737A19E30A65}" type="pres">
      <dgm:prSet presAssocID="{277D51EF-688C-4779-9F91-ED24DDF9FFED}" presName="invisiNode" presStyleLbl="node1" presStyleIdx="5" presStyleCnt="6"/>
      <dgm:spPr/>
    </dgm:pt>
    <dgm:pt modelId="{4DD2EC5A-6B16-4450-9DFF-A5D851227D41}" type="pres">
      <dgm:prSet presAssocID="{277D51EF-688C-4779-9F91-ED24DDF9FFED}" presName="imagNode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000" r="-65000"/>
          </a:stretch>
        </a:blipFill>
      </dgm:spPr>
    </dgm:pt>
  </dgm:ptLst>
  <dgm:cxnLst>
    <dgm:cxn modelId="{35D9C562-E1DB-4731-A8A9-93C5A17739C4}" srcId="{B9FA7B01-5CFE-4B98-9629-0CFEDDEC54E2}" destId="{B0E71532-1D01-43D3-A332-ABFA6D387B00}" srcOrd="3" destOrd="0" parTransId="{35A1EC3A-C83A-4E1A-8FDC-44119F1AAB69}" sibTransId="{2C134FFA-054C-4871-AA1D-A4EB805241D2}"/>
    <dgm:cxn modelId="{C1932ACA-3317-4D04-957C-4C536DD12EB0}" type="presOf" srcId="{277D51EF-688C-4779-9F91-ED24DDF9FFED}" destId="{7CCFB89A-3456-4B34-9F3C-754D86BBD679}" srcOrd="1" destOrd="0" presId="urn:microsoft.com/office/officeart/2005/8/layout/hList7"/>
    <dgm:cxn modelId="{4E4D720D-ED8E-4CF7-BB62-C2DFCC148AAF}" type="presOf" srcId="{4DCD8E4C-7E85-4591-B4F2-DF2DD193E3CB}" destId="{507C3C29-A210-49F7-B1F9-3332B5E838FF}" srcOrd="1" destOrd="0" presId="urn:microsoft.com/office/officeart/2005/8/layout/hList7"/>
    <dgm:cxn modelId="{15881CA8-B2B9-4138-9939-A00D0055A963}" type="presOf" srcId="{08A35E26-936A-4973-A154-923B4C0877CA}" destId="{E153948D-8374-4C3B-A639-7B3BA938063D}" srcOrd="0" destOrd="0" presId="urn:microsoft.com/office/officeart/2005/8/layout/hList7"/>
    <dgm:cxn modelId="{4EC83C34-4179-4A5A-9C7F-EB8C6163BB1F}" type="presOf" srcId="{B2F15017-8C69-465B-9AE1-B6AD5553AD7C}" destId="{608A2589-D7C9-4097-8B08-4687DE9911B7}" srcOrd="0" destOrd="0" presId="urn:microsoft.com/office/officeart/2005/8/layout/hList7"/>
    <dgm:cxn modelId="{A5BFB462-A924-4E29-92BD-DFAD3B116F06}" srcId="{B9FA7B01-5CFE-4B98-9629-0CFEDDEC54E2}" destId="{32833FF9-28F9-4AD3-AF31-8F69957D49FE}" srcOrd="4" destOrd="0" parTransId="{AA5A9E66-61B5-4BB5-AF42-3FA03409BA99}" sibTransId="{08A35E26-936A-4973-A154-923B4C0877CA}"/>
    <dgm:cxn modelId="{0276F5E8-F82D-478A-AD27-8720C96F328B}" srcId="{B9FA7B01-5CFE-4B98-9629-0CFEDDEC54E2}" destId="{277D51EF-688C-4779-9F91-ED24DDF9FFED}" srcOrd="5" destOrd="0" parTransId="{A2AA20CE-2D1A-4CC6-95EA-2B4965C033B3}" sibTransId="{A474F09D-5B3F-4BEB-A387-E82ECE5FBC6B}"/>
    <dgm:cxn modelId="{346FFD8A-A73C-4DA7-9ADE-D64050F3EBF8}" type="presOf" srcId="{4DCD8E4C-7E85-4591-B4F2-DF2DD193E3CB}" destId="{2C529D59-A63E-411B-A09D-B9A9D6AEAD59}" srcOrd="0" destOrd="0" presId="urn:microsoft.com/office/officeart/2005/8/layout/hList7"/>
    <dgm:cxn modelId="{6023596F-99EB-46EA-9701-E99A14E5547C}" type="presOf" srcId="{B0E71532-1D01-43D3-A332-ABFA6D387B00}" destId="{8468642E-A7D2-4AFC-A152-181790F8E229}" srcOrd="0" destOrd="0" presId="urn:microsoft.com/office/officeart/2005/8/layout/hList7"/>
    <dgm:cxn modelId="{47C6361D-4F65-46FA-BC44-30F166B0B06D}" type="presOf" srcId="{9ADD61DD-2681-4508-8FAD-D92B826AD499}" destId="{54E3339F-BA1C-49B8-A8C8-D94EA869F2C5}" srcOrd="1" destOrd="0" presId="urn:microsoft.com/office/officeart/2005/8/layout/hList7"/>
    <dgm:cxn modelId="{C74CF8FB-BA32-42BD-AA0F-1B51382C9FEA}" type="presOf" srcId="{CE44A5CA-E90C-4436-9A6A-D53D5348CAAD}" destId="{30470449-8479-4FE7-A717-15CA14C02924}" srcOrd="0" destOrd="0" presId="urn:microsoft.com/office/officeart/2005/8/layout/hList7"/>
    <dgm:cxn modelId="{C0103B5A-B4B4-4099-91D4-09C2BE98E789}" type="presOf" srcId="{9ADD61DD-2681-4508-8FAD-D92B826AD499}" destId="{80F9D602-C78A-4683-8A77-0021E5F554BA}" srcOrd="0" destOrd="0" presId="urn:microsoft.com/office/officeart/2005/8/layout/hList7"/>
    <dgm:cxn modelId="{69C861FE-98AE-474C-A6DE-268ED7CCB902}" srcId="{B9FA7B01-5CFE-4B98-9629-0CFEDDEC54E2}" destId="{B2F15017-8C69-465B-9AE1-B6AD5553AD7C}" srcOrd="1" destOrd="0" parTransId="{08FC53A7-3760-491D-AD66-FCCB26CF6DD7}" sibTransId="{66835459-EADD-432C-ADEF-E9F489D9076E}"/>
    <dgm:cxn modelId="{9BD963C9-4AEE-409D-AF13-8EB1D0773AF1}" type="presOf" srcId="{66835459-EADD-432C-ADEF-E9F489D9076E}" destId="{3C6F9DD3-8DF9-4241-B18A-04BC5977C748}" srcOrd="0" destOrd="0" presId="urn:microsoft.com/office/officeart/2005/8/layout/hList7"/>
    <dgm:cxn modelId="{021751D1-4E79-4931-9CCB-E4FEEE9DBC05}" type="presOf" srcId="{2C134FFA-054C-4871-AA1D-A4EB805241D2}" destId="{C83FFFC5-D836-4044-B5D8-69E204DE7C14}" srcOrd="0" destOrd="0" presId="urn:microsoft.com/office/officeart/2005/8/layout/hList7"/>
    <dgm:cxn modelId="{3533890E-DAAE-410F-B9D7-CE8AAB873748}" srcId="{B9FA7B01-5CFE-4B98-9629-0CFEDDEC54E2}" destId="{9ADD61DD-2681-4508-8FAD-D92B826AD499}" srcOrd="2" destOrd="0" parTransId="{70D742D1-86C3-4D87-8F45-42991AECE2B1}" sibTransId="{70DF375E-9E35-4B89-8BC5-82C8D0E75134}"/>
    <dgm:cxn modelId="{DEDB3543-10E1-4E84-B6A5-6F2415A18E33}" type="presOf" srcId="{32833FF9-28F9-4AD3-AF31-8F69957D49FE}" destId="{B02F8D21-4426-4C22-BD96-3DF0751E5594}" srcOrd="1" destOrd="0" presId="urn:microsoft.com/office/officeart/2005/8/layout/hList7"/>
    <dgm:cxn modelId="{05C34F69-D2FF-4CF4-A3E7-6C969E0F4F27}" type="presOf" srcId="{B9FA7B01-5CFE-4B98-9629-0CFEDDEC54E2}" destId="{6541F134-55BA-480B-9EF0-ECDB7D7FAA67}" srcOrd="0" destOrd="0" presId="urn:microsoft.com/office/officeart/2005/8/layout/hList7"/>
    <dgm:cxn modelId="{8250FA77-FD6F-4C75-A51E-3667A12A3B28}" type="presOf" srcId="{32833FF9-28F9-4AD3-AF31-8F69957D49FE}" destId="{DC11F6DA-5B83-4F76-A2A5-717B78299D5D}" srcOrd="0" destOrd="0" presId="urn:microsoft.com/office/officeart/2005/8/layout/hList7"/>
    <dgm:cxn modelId="{3492B75D-FAED-4E13-B1C8-BEE8756E6815}" type="presOf" srcId="{B2F15017-8C69-465B-9AE1-B6AD5553AD7C}" destId="{641E04B5-6F88-4FB2-8ECB-4E75073254CB}" srcOrd="1" destOrd="0" presId="urn:microsoft.com/office/officeart/2005/8/layout/hList7"/>
    <dgm:cxn modelId="{34255EC9-8413-4336-8481-C9C13E8939D1}" type="presOf" srcId="{B0E71532-1D01-43D3-A332-ABFA6D387B00}" destId="{2F5FB16B-F35B-4E58-8164-A71CF078742C}" srcOrd="1" destOrd="0" presId="urn:microsoft.com/office/officeart/2005/8/layout/hList7"/>
    <dgm:cxn modelId="{6265C1BA-7ECA-4DA4-90BA-0C6D5788E2BB}" srcId="{B9FA7B01-5CFE-4B98-9629-0CFEDDEC54E2}" destId="{4DCD8E4C-7E85-4591-B4F2-DF2DD193E3CB}" srcOrd="0" destOrd="0" parTransId="{83D11D58-A4CD-4605-B2B1-DE102FB4A13B}" sibTransId="{CE44A5CA-E90C-4436-9A6A-D53D5348CAAD}"/>
    <dgm:cxn modelId="{00C4D52B-3449-4207-8054-6983CD845E0E}" type="presOf" srcId="{70DF375E-9E35-4B89-8BC5-82C8D0E75134}" destId="{FD621A84-2225-49E8-AB14-D8300FFD628E}" srcOrd="0" destOrd="0" presId="urn:microsoft.com/office/officeart/2005/8/layout/hList7"/>
    <dgm:cxn modelId="{F81C15F2-16EE-4AFE-8CD8-04DDA6EDA375}" type="presOf" srcId="{277D51EF-688C-4779-9F91-ED24DDF9FFED}" destId="{4F4801B1-087C-4465-91BF-07B6390BEB82}" srcOrd="0" destOrd="0" presId="urn:microsoft.com/office/officeart/2005/8/layout/hList7"/>
    <dgm:cxn modelId="{9F68E183-F6C4-46A8-B4DC-D2C993731DD4}" type="presParOf" srcId="{6541F134-55BA-480B-9EF0-ECDB7D7FAA67}" destId="{28F45D17-9779-41A5-B6B0-0861CF658E80}" srcOrd="0" destOrd="0" presId="urn:microsoft.com/office/officeart/2005/8/layout/hList7"/>
    <dgm:cxn modelId="{2DC31AC3-902C-4123-8B1D-2680167CB8E6}" type="presParOf" srcId="{6541F134-55BA-480B-9EF0-ECDB7D7FAA67}" destId="{A58AC04F-4F70-4378-A3F8-A52942949A73}" srcOrd="1" destOrd="0" presId="urn:microsoft.com/office/officeart/2005/8/layout/hList7"/>
    <dgm:cxn modelId="{A601C6DD-A3CF-4EA3-AD7F-D61537C8320A}" type="presParOf" srcId="{A58AC04F-4F70-4378-A3F8-A52942949A73}" destId="{9A63B749-46D7-4720-9640-19437C8480F9}" srcOrd="0" destOrd="0" presId="urn:microsoft.com/office/officeart/2005/8/layout/hList7"/>
    <dgm:cxn modelId="{FA61582C-DFB7-44AC-AC58-CF3AF7880C3A}" type="presParOf" srcId="{9A63B749-46D7-4720-9640-19437C8480F9}" destId="{2C529D59-A63E-411B-A09D-B9A9D6AEAD59}" srcOrd="0" destOrd="0" presId="urn:microsoft.com/office/officeart/2005/8/layout/hList7"/>
    <dgm:cxn modelId="{BBF6AB75-5EF2-4C45-BD04-D030062C5ADA}" type="presParOf" srcId="{9A63B749-46D7-4720-9640-19437C8480F9}" destId="{507C3C29-A210-49F7-B1F9-3332B5E838FF}" srcOrd="1" destOrd="0" presId="urn:microsoft.com/office/officeart/2005/8/layout/hList7"/>
    <dgm:cxn modelId="{F42102B6-06F7-4C69-BB79-9B9C27FABB74}" type="presParOf" srcId="{9A63B749-46D7-4720-9640-19437C8480F9}" destId="{928C2490-FD29-4E63-88E2-F0185C6A3820}" srcOrd="2" destOrd="0" presId="urn:microsoft.com/office/officeart/2005/8/layout/hList7"/>
    <dgm:cxn modelId="{CBA2C3AC-A611-453C-B2B4-46DED569A035}" type="presParOf" srcId="{9A63B749-46D7-4720-9640-19437C8480F9}" destId="{5198475A-3CDC-44F2-92E5-2367C4784893}" srcOrd="3" destOrd="0" presId="urn:microsoft.com/office/officeart/2005/8/layout/hList7"/>
    <dgm:cxn modelId="{6FCAC7EC-1516-4650-B108-FA7DD539DFC4}" type="presParOf" srcId="{A58AC04F-4F70-4378-A3F8-A52942949A73}" destId="{30470449-8479-4FE7-A717-15CA14C02924}" srcOrd="1" destOrd="0" presId="urn:microsoft.com/office/officeart/2005/8/layout/hList7"/>
    <dgm:cxn modelId="{A7D343C4-39C7-4D81-B33A-9C7D7805EAFD}" type="presParOf" srcId="{A58AC04F-4F70-4378-A3F8-A52942949A73}" destId="{3A5E551E-4E55-450B-8D96-390C43C9F26F}" srcOrd="2" destOrd="0" presId="urn:microsoft.com/office/officeart/2005/8/layout/hList7"/>
    <dgm:cxn modelId="{D20B0CA9-5527-476B-99FD-3C7726041453}" type="presParOf" srcId="{3A5E551E-4E55-450B-8D96-390C43C9F26F}" destId="{608A2589-D7C9-4097-8B08-4687DE9911B7}" srcOrd="0" destOrd="0" presId="urn:microsoft.com/office/officeart/2005/8/layout/hList7"/>
    <dgm:cxn modelId="{7F4BF5E8-59A8-4E8B-B4C2-4102CAF302E6}" type="presParOf" srcId="{3A5E551E-4E55-450B-8D96-390C43C9F26F}" destId="{641E04B5-6F88-4FB2-8ECB-4E75073254CB}" srcOrd="1" destOrd="0" presId="urn:microsoft.com/office/officeart/2005/8/layout/hList7"/>
    <dgm:cxn modelId="{39917601-B344-44F7-A90E-4E88A2CADC21}" type="presParOf" srcId="{3A5E551E-4E55-450B-8D96-390C43C9F26F}" destId="{C6BD1A2B-3E1A-4981-9F2D-20C53B4455A0}" srcOrd="2" destOrd="0" presId="urn:microsoft.com/office/officeart/2005/8/layout/hList7"/>
    <dgm:cxn modelId="{D328B2BB-8840-4FA1-A587-49068316B881}" type="presParOf" srcId="{3A5E551E-4E55-450B-8D96-390C43C9F26F}" destId="{2F54C517-1309-471E-9BBE-EE84069B28F5}" srcOrd="3" destOrd="0" presId="urn:microsoft.com/office/officeart/2005/8/layout/hList7"/>
    <dgm:cxn modelId="{E9117DB9-C649-427F-ADD9-1E2F852B0B06}" type="presParOf" srcId="{A58AC04F-4F70-4378-A3F8-A52942949A73}" destId="{3C6F9DD3-8DF9-4241-B18A-04BC5977C748}" srcOrd="3" destOrd="0" presId="urn:microsoft.com/office/officeart/2005/8/layout/hList7"/>
    <dgm:cxn modelId="{9A8607BC-000B-4848-A5C3-219D0DBBC8BC}" type="presParOf" srcId="{A58AC04F-4F70-4378-A3F8-A52942949A73}" destId="{6F332F6B-D794-43A9-899D-E84B4774D9C0}" srcOrd="4" destOrd="0" presId="urn:microsoft.com/office/officeart/2005/8/layout/hList7"/>
    <dgm:cxn modelId="{59A17944-0737-4604-AA8D-B8F0A4F2C4BC}" type="presParOf" srcId="{6F332F6B-D794-43A9-899D-E84B4774D9C0}" destId="{80F9D602-C78A-4683-8A77-0021E5F554BA}" srcOrd="0" destOrd="0" presId="urn:microsoft.com/office/officeart/2005/8/layout/hList7"/>
    <dgm:cxn modelId="{C39C2B2E-D1E6-4E3A-85FC-0F1BAF46FB2C}" type="presParOf" srcId="{6F332F6B-D794-43A9-899D-E84B4774D9C0}" destId="{54E3339F-BA1C-49B8-A8C8-D94EA869F2C5}" srcOrd="1" destOrd="0" presId="urn:microsoft.com/office/officeart/2005/8/layout/hList7"/>
    <dgm:cxn modelId="{B96C425C-B345-4330-AEC3-3A57CFB54376}" type="presParOf" srcId="{6F332F6B-D794-43A9-899D-E84B4774D9C0}" destId="{3393D368-380F-4019-9CEA-4AA3D68876B3}" srcOrd="2" destOrd="0" presId="urn:microsoft.com/office/officeart/2005/8/layout/hList7"/>
    <dgm:cxn modelId="{027424D2-C947-4F39-BC9A-18B4DDF730A9}" type="presParOf" srcId="{6F332F6B-D794-43A9-899D-E84B4774D9C0}" destId="{F0C279FB-34DB-4326-BF41-8C7C9BFAD09A}" srcOrd="3" destOrd="0" presId="urn:microsoft.com/office/officeart/2005/8/layout/hList7"/>
    <dgm:cxn modelId="{E5E6DB44-2BEC-429F-8625-DCAAD5366803}" type="presParOf" srcId="{A58AC04F-4F70-4378-A3F8-A52942949A73}" destId="{FD621A84-2225-49E8-AB14-D8300FFD628E}" srcOrd="5" destOrd="0" presId="urn:microsoft.com/office/officeart/2005/8/layout/hList7"/>
    <dgm:cxn modelId="{523D21FF-E494-4EAE-9824-58F90192B7B1}" type="presParOf" srcId="{A58AC04F-4F70-4378-A3F8-A52942949A73}" destId="{E0FB5E8B-9660-45C1-BC6C-BAA47ED63436}" srcOrd="6" destOrd="0" presId="urn:microsoft.com/office/officeart/2005/8/layout/hList7"/>
    <dgm:cxn modelId="{4151C174-C28C-44B1-AB26-7D6B3580C79B}" type="presParOf" srcId="{E0FB5E8B-9660-45C1-BC6C-BAA47ED63436}" destId="{8468642E-A7D2-4AFC-A152-181790F8E229}" srcOrd="0" destOrd="0" presId="urn:microsoft.com/office/officeart/2005/8/layout/hList7"/>
    <dgm:cxn modelId="{2A8E2EF4-A969-475D-8262-CBAB42EE8567}" type="presParOf" srcId="{E0FB5E8B-9660-45C1-BC6C-BAA47ED63436}" destId="{2F5FB16B-F35B-4E58-8164-A71CF078742C}" srcOrd="1" destOrd="0" presId="urn:microsoft.com/office/officeart/2005/8/layout/hList7"/>
    <dgm:cxn modelId="{6EB0DBB7-FB0D-4FA0-AC98-A1DE8EFCF982}" type="presParOf" srcId="{E0FB5E8B-9660-45C1-BC6C-BAA47ED63436}" destId="{6B32DBB0-D23E-42CD-8698-5E746A96A60C}" srcOrd="2" destOrd="0" presId="urn:microsoft.com/office/officeart/2005/8/layout/hList7"/>
    <dgm:cxn modelId="{1810BE6B-337E-420B-A121-A813C0BAC7BA}" type="presParOf" srcId="{E0FB5E8B-9660-45C1-BC6C-BAA47ED63436}" destId="{8C4A534E-C2F0-4652-A4E7-8388A4C90215}" srcOrd="3" destOrd="0" presId="urn:microsoft.com/office/officeart/2005/8/layout/hList7"/>
    <dgm:cxn modelId="{43ABCCCC-D158-4F38-BC98-1CBBCC0B6CDB}" type="presParOf" srcId="{A58AC04F-4F70-4378-A3F8-A52942949A73}" destId="{C83FFFC5-D836-4044-B5D8-69E204DE7C14}" srcOrd="7" destOrd="0" presId="urn:microsoft.com/office/officeart/2005/8/layout/hList7"/>
    <dgm:cxn modelId="{A383D40B-50CC-4998-9004-3938FDBFEAF5}" type="presParOf" srcId="{A58AC04F-4F70-4378-A3F8-A52942949A73}" destId="{005694DF-6C57-4267-9B50-90450C14E79B}" srcOrd="8" destOrd="0" presId="urn:microsoft.com/office/officeart/2005/8/layout/hList7"/>
    <dgm:cxn modelId="{6746648E-1F3F-4616-B8AC-3FA6F431D73F}" type="presParOf" srcId="{005694DF-6C57-4267-9B50-90450C14E79B}" destId="{DC11F6DA-5B83-4F76-A2A5-717B78299D5D}" srcOrd="0" destOrd="0" presId="urn:microsoft.com/office/officeart/2005/8/layout/hList7"/>
    <dgm:cxn modelId="{40031F6D-0B28-4B29-B5A4-F118D3B915AC}" type="presParOf" srcId="{005694DF-6C57-4267-9B50-90450C14E79B}" destId="{B02F8D21-4426-4C22-BD96-3DF0751E5594}" srcOrd="1" destOrd="0" presId="urn:microsoft.com/office/officeart/2005/8/layout/hList7"/>
    <dgm:cxn modelId="{AFA95B62-7781-49C4-B73D-D91085D581D4}" type="presParOf" srcId="{005694DF-6C57-4267-9B50-90450C14E79B}" destId="{1DF33DE1-3398-4374-8095-ECAA6388362D}" srcOrd="2" destOrd="0" presId="urn:microsoft.com/office/officeart/2005/8/layout/hList7"/>
    <dgm:cxn modelId="{DB0609C7-78E2-4303-81B6-9D4AE512222F}" type="presParOf" srcId="{005694DF-6C57-4267-9B50-90450C14E79B}" destId="{47FA68E1-9BD4-4E94-8671-02ABBE449F29}" srcOrd="3" destOrd="0" presId="urn:microsoft.com/office/officeart/2005/8/layout/hList7"/>
    <dgm:cxn modelId="{CAFED0CC-6313-4248-A020-588E832660C9}" type="presParOf" srcId="{A58AC04F-4F70-4378-A3F8-A52942949A73}" destId="{E153948D-8374-4C3B-A639-7B3BA938063D}" srcOrd="9" destOrd="0" presId="urn:microsoft.com/office/officeart/2005/8/layout/hList7"/>
    <dgm:cxn modelId="{1C2071A6-448E-42D9-825A-5BF46C055289}" type="presParOf" srcId="{A58AC04F-4F70-4378-A3F8-A52942949A73}" destId="{D021E3F5-BD67-453B-9BA2-BFE2FB9AB78D}" srcOrd="10" destOrd="0" presId="urn:microsoft.com/office/officeart/2005/8/layout/hList7"/>
    <dgm:cxn modelId="{540E4D07-19D1-4B72-947E-48A4DD15B786}" type="presParOf" srcId="{D021E3F5-BD67-453B-9BA2-BFE2FB9AB78D}" destId="{4F4801B1-087C-4465-91BF-07B6390BEB82}" srcOrd="0" destOrd="0" presId="urn:microsoft.com/office/officeart/2005/8/layout/hList7"/>
    <dgm:cxn modelId="{EC41B87F-E9FB-4431-91C0-DB3600365FF4}" type="presParOf" srcId="{D021E3F5-BD67-453B-9BA2-BFE2FB9AB78D}" destId="{7CCFB89A-3456-4B34-9F3C-754D86BBD679}" srcOrd="1" destOrd="0" presId="urn:microsoft.com/office/officeart/2005/8/layout/hList7"/>
    <dgm:cxn modelId="{F16D7FA3-51E2-481F-AE62-9370B77805E4}" type="presParOf" srcId="{D021E3F5-BD67-453B-9BA2-BFE2FB9AB78D}" destId="{874CC76E-B604-4C0E-AFDD-737A19E30A65}" srcOrd="2" destOrd="0" presId="urn:microsoft.com/office/officeart/2005/8/layout/hList7"/>
    <dgm:cxn modelId="{D87599E0-FB86-4A92-8703-7FA3DD1DCCF4}" type="presParOf" srcId="{D021E3F5-BD67-453B-9BA2-BFE2FB9AB78D}" destId="{4DD2EC5A-6B16-4450-9DFF-A5D851227D4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6328B1-0A60-4864-B8DA-A5D01A36A3A4}" type="doc">
      <dgm:prSet loTypeId="urn:microsoft.com/office/officeart/2005/8/layout/vList2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IN"/>
        </a:p>
      </dgm:t>
    </dgm:pt>
    <dgm:pt modelId="{12EAE12E-AF4E-426F-96ED-FBC75EE4D77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IN" sz="2800" b="1" dirty="0" smtClean="0">
              <a:latin typeface="+mn-lt"/>
            </a:rPr>
            <a:t>Diagnostic test</a:t>
          </a:r>
          <a:endParaRPr lang="en-IN" sz="2800" b="1" dirty="0">
            <a:latin typeface="+mn-lt"/>
          </a:endParaRPr>
        </a:p>
      </dgm:t>
    </dgm:pt>
    <dgm:pt modelId="{4EC92065-B090-4FEB-9B56-72A396D0F9AC}" type="parTrans" cxnId="{AB9D4909-E43A-449E-9794-847D4ED444AA}">
      <dgm:prSet/>
      <dgm:spPr/>
      <dgm:t>
        <a:bodyPr/>
        <a:lstStyle/>
        <a:p>
          <a:endParaRPr lang="en-IN"/>
        </a:p>
      </dgm:t>
    </dgm:pt>
    <dgm:pt modelId="{8424AFD1-9583-4AE4-A2A3-050D449F14D7}" type="sibTrans" cxnId="{AB9D4909-E43A-449E-9794-847D4ED444AA}">
      <dgm:prSet/>
      <dgm:spPr/>
      <dgm:t>
        <a:bodyPr/>
        <a:lstStyle/>
        <a:p>
          <a:endParaRPr lang="en-IN"/>
        </a:p>
      </dgm:t>
    </dgm:pt>
    <dgm:pt modelId="{18A03285-7C82-45D2-ACB4-E7F0B0C8728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IN" sz="2800" b="1" dirty="0" smtClean="0">
              <a:latin typeface="+mn-lt"/>
            </a:rPr>
            <a:t>Observation </a:t>
          </a:r>
          <a:endParaRPr lang="en-IN" sz="2800" b="1" dirty="0">
            <a:latin typeface="+mn-lt"/>
          </a:endParaRPr>
        </a:p>
      </dgm:t>
    </dgm:pt>
    <dgm:pt modelId="{DDCFE141-F3DE-400F-AF05-8F1FEAE9038C}" type="parTrans" cxnId="{9EA3E7F3-72D8-4834-AADE-D77DA1199367}">
      <dgm:prSet/>
      <dgm:spPr/>
      <dgm:t>
        <a:bodyPr/>
        <a:lstStyle/>
        <a:p>
          <a:endParaRPr lang="en-IN"/>
        </a:p>
      </dgm:t>
    </dgm:pt>
    <dgm:pt modelId="{519DEB66-F7BA-4F40-A9B8-FB0EA9794950}" type="sibTrans" cxnId="{9EA3E7F3-72D8-4834-AADE-D77DA1199367}">
      <dgm:prSet/>
      <dgm:spPr/>
      <dgm:t>
        <a:bodyPr/>
        <a:lstStyle/>
        <a:p>
          <a:endParaRPr lang="en-IN"/>
        </a:p>
      </dgm:t>
    </dgm:pt>
    <dgm:pt modelId="{D2D605C9-877B-44F5-91FF-FBC548C73C9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IN" sz="2800" b="1" dirty="0" smtClean="0">
              <a:latin typeface="+mn-lt"/>
            </a:rPr>
            <a:t>Result Analysis</a:t>
          </a:r>
          <a:endParaRPr lang="en-IN" sz="2800" b="1" dirty="0">
            <a:latin typeface="+mn-lt"/>
          </a:endParaRPr>
        </a:p>
      </dgm:t>
    </dgm:pt>
    <dgm:pt modelId="{A6F95C2B-B89A-4154-A5A4-7D4D9CA8AFCD}" type="parTrans" cxnId="{D9142AB5-3B0D-4305-9B37-6D5C1FAE3E79}">
      <dgm:prSet/>
      <dgm:spPr/>
      <dgm:t>
        <a:bodyPr/>
        <a:lstStyle/>
        <a:p>
          <a:endParaRPr lang="en-IN"/>
        </a:p>
      </dgm:t>
    </dgm:pt>
    <dgm:pt modelId="{96B615B6-2A82-4D76-B895-B9E30A4D96E0}" type="sibTrans" cxnId="{D9142AB5-3B0D-4305-9B37-6D5C1FAE3E79}">
      <dgm:prSet/>
      <dgm:spPr/>
      <dgm:t>
        <a:bodyPr/>
        <a:lstStyle/>
        <a:p>
          <a:endParaRPr lang="en-IN"/>
        </a:p>
      </dgm:t>
    </dgm:pt>
    <dgm:pt modelId="{6D63A373-2CB6-46E8-A7A5-6F2701C9829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IN" sz="2800" b="1" dirty="0" smtClean="0">
              <a:latin typeface="+mn-lt"/>
            </a:rPr>
            <a:t>Home Assignments</a:t>
          </a:r>
          <a:endParaRPr lang="en-IN" sz="2800" b="1" dirty="0">
            <a:latin typeface="+mn-lt"/>
          </a:endParaRPr>
        </a:p>
      </dgm:t>
    </dgm:pt>
    <dgm:pt modelId="{A528B829-A113-44F0-BF28-76E2C20A071F}" type="parTrans" cxnId="{3A90C60B-3021-4901-971F-FF370437C7A7}">
      <dgm:prSet/>
      <dgm:spPr/>
      <dgm:t>
        <a:bodyPr/>
        <a:lstStyle/>
        <a:p>
          <a:endParaRPr lang="en-IN"/>
        </a:p>
      </dgm:t>
    </dgm:pt>
    <dgm:pt modelId="{6B7BD8A5-02D7-4ECF-9826-4844DDA49787}" type="sibTrans" cxnId="{3A90C60B-3021-4901-971F-FF370437C7A7}">
      <dgm:prSet/>
      <dgm:spPr/>
      <dgm:t>
        <a:bodyPr/>
        <a:lstStyle/>
        <a:p>
          <a:endParaRPr lang="en-IN"/>
        </a:p>
      </dgm:t>
    </dgm:pt>
    <dgm:pt modelId="{2D8C3436-36CC-479D-9D69-72BCED1C509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IN" sz="2800" b="1" dirty="0" smtClean="0">
              <a:latin typeface="+mn-lt"/>
            </a:rPr>
            <a:t>Random test </a:t>
          </a:r>
          <a:endParaRPr lang="en-IN" sz="2800" b="1" dirty="0">
            <a:latin typeface="+mn-lt"/>
          </a:endParaRPr>
        </a:p>
      </dgm:t>
    </dgm:pt>
    <dgm:pt modelId="{AB177F41-5089-4C71-A15D-0BB72C9AA27E}" type="parTrans" cxnId="{64AE9719-7E90-497A-B0AA-D84B97DFA8D4}">
      <dgm:prSet/>
      <dgm:spPr/>
      <dgm:t>
        <a:bodyPr/>
        <a:lstStyle/>
        <a:p>
          <a:endParaRPr lang="en-IN"/>
        </a:p>
      </dgm:t>
    </dgm:pt>
    <dgm:pt modelId="{D2C49890-0DFA-49C0-A1CC-733F359794F7}" type="sibTrans" cxnId="{64AE9719-7E90-497A-B0AA-D84B97DFA8D4}">
      <dgm:prSet/>
      <dgm:spPr/>
      <dgm:t>
        <a:bodyPr/>
        <a:lstStyle/>
        <a:p>
          <a:endParaRPr lang="en-IN"/>
        </a:p>
      </dgm:t>
    </dgm:pt>
    <dgm:pt modelId="{0ED740AD-B616-40F8-8BE7-67F8E9513AE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IN" sz="2800" b="1" dirty="0" smtClean="0">
              <a:latin typeface="+mn-lt"/>
            </a:rPr>
            <a:t>Annual exam</a:t>
          </a:r>
          <a:endParaRPr lang="en-IN" sz="2800" b="1" dirty="0">
            <a:latin typeface="+mn-lt"/>
          </a:endParaRPr>
        </a:p>
      </dgm:t>
    </dgm:pt>
    <dgm:pt modelId="{4B9EF09B-B9B4-4C72-B315-8E837F7A4B54}" type="parTrans" cxnId="{129EB2FB-4CE2-405C-8B3E-DB06164EF3D3}">
      <dgm:prSet/>
      <dgm:spPr/>
      <dgm:t>
        <a:bodyPr/>
        <a:lstStyle/>
        <a:p>
          <a:endParaRPr lang="en-IN"/>
        </a:p>
      </dgm:t>
    </dgm:pt>
    <dgm:pt modelId="{274BE350-3756-45DC-84D6-21284BBF9484}" type="sibTrans" cxnId="{129EB2FB-4CE2-405C-8B3E-DB06164EF3D3}">
      <dgm:prSet/>
      <dgm:spPr/>
      <dgm:t>
        <a:bodyPr/>
        <a:lstStyle/>
        <a:p>
          <a:endParaRPr lang="en-IN"/>
        </a:p>
      </dgm:t>
    </dgm:pt>
    <dgm:pt modelId="{691391EA-0C04-423F-8D1B-7BCF1F927AFA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IN" sz="2800" b="1" dirty="0" smtClean="0">
              <a:latin typeface="+mn-lt"/>
            </a:rPr>
            <a:t>Student and Parents Feedback</a:t>
          </a:r>
          <a:endParaRPr lang="en-IN" sz="2800" b="1" dirty="0">
            <a:latin typeface="+mn-lt"/>
          </a:endParaRPr>
        </a:p>
      </dgm:t>
    </dgm:pt>
    <dgm:pt modelId="{9468B417-5460-497E-826C-0E63E46EEB70}" type="parTrans" cxnId="{6CD362A4-1D49-47B0-B22D-A9434CEA0C80}">
      <dgm:prSet/>
      <dgm:spPr/>
      <dgm:t>
        <a:bodyPr/>
        <a:lstStyle/>
        <a:p>
          <a:endParaRPr lang="en-IN"/>
        </a:p>
      </dgm:t>
    </dgm:pt>
    <dgm:pt modelId="{A450E805-EC9B-4208-B5E4-BDF91F8A5CBA}" type="sibTrans" cxnId="{6CD362A4-1D49-47B0-B22D-A9434CEA0C80}">
      <dgm:prSet/>
      <dgm:spPr/>
      <dgm:t>
        <a:bodyPr/>
        <a:lstStyle/>
        <a:p>
          <a:endParaRPr lang="en-IN"/>
        </a:p>
      </dgm:t>
    </dgm:pt>
    <dgm:pt modelId="{18E790F9-2883-486D-84BC-0A5CF5601623}" type="pres">
      <dgm:prSet presAssocID="{FC6328B1-0A60-4864-B8DA-A5D01A36A3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447566F-CF9D-472D-9B59-8CF0E059B97F}" type="pres">
      <dgm:prSet presAssocID="{12EAE12E-AF4E-426F-96ED-FBC75EE4D772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D4B6937-A80B-4832-AAB0-DE790B05A48F}" type="pres">
      <dgm:prSet presAssocID="{8424AFD1-9583-4AE4-A2A3-050D449F14D7}" presName="spacer" presStyleCnt="0"/>
      <dgm:spPr/>
    </dgm:pt>
    <dgm:pt modelId="{6D1F2C21-A8AB-4CB5-966E-FE93D40C9306}" type="pres">
      <dgm:prSet presAssocID="{18A03285-7C82-45D2-ACB4-E7F0B0C8728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F20249C-FDBD-4957-A6B7-2E166DC6FEAB}" type="pres">
      <dgm:prSet presAssocID="{519DEB66-F7BA-4F40-A9B8-FB0EA9794950}" presName="spacer" presStyleCnt="0"/>
      <dgm:spPr/>
    </dgm:pt>
    <dgm:pt modelId="{ADD37EB9-00FE-4B8A-8DD6-3D465B160910}" type="pres">
      <dgm:prSet presAssocID="{D2D605C9-877B-44F5-91FF-FBC548C73C98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B14E7E3-197E-4886-B39A-FA3DA6CC84A5}" type="pres">
      <dgm:prSet presAssocID="{96B615B6-2A82-4D76-B895-B9E30A4D96E0}" presName="spacer" presStyleCnt="0"/>
      <dgm:spPr/>
    </dgm:pt>
    <dgm:pt modelId="{836C6ACE-A9D1-4FA3-A537-E874DD613298}" type="pres">
      <dgm:prSet presAssocID="{6D63A373-2CB6-46E8-A7A5-6F2701C9829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AC1F5E4-1ED4-4078-AD5A-4FB7FF803FDF}" type="pres">
      <dgm:prSet presAssocID="{6B7BD8A5-02D7-4ECF-9826-4844DDA49787}" presName="spacer" presStyleCnt="0"/>
      <dgm:spPr/>
    </dgm:pt>
    <dgm:pt modelId="{A0925902-2F95-42B5-BF81-4989E993F8D2}" type="pres">
      <dgm:prSet presAssocID="{2D8C3436-36CC-479D-9D69-72BCED1C509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EB75E21-4246-4ED9-AB6F-E5B4017F25BE}" type="pres">
      <dgm:prSet presAssocID="{D2C49890-0DFA-49C0-A1CC-733F359794F7}" presName="spacer" presStyleCnt="0"/>
      <dgm:spPr/>
    </dgm:pt>
    <dgm:pt modelId="{9F41B80E-06F2-496A-9A0C-B1ED93DE54A3}" type="pres">
      <dgm:prSet presAssocID="{0ED740AD-B616-40F8-8BE7-67F8E9513AE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5CE0309-CFCA-4EA7-B0ED-4C6339F92063}" type="pres">
      <dgm:prSet presAssocID="{274BE350-3756-45DC-84D6-21284BBF9484}" presName="spacer" presStyleCnt="0"/>
      <dgm:spPr/>
    </dgm:pt>
    <dgm:pt modelId="{440D399F-847D-4743-B0EF-268B6BA4F979}" type="pres">
      <dgm:prSet presAssocID="{691391EA-0C04-423F-8D1B-7BCF1F927AFA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05340DD-1440-40E8-AF07-56E8678E9D6C}" type="presOf" srcId="{691391EA-0C04-423F-8D1B-7BCF1F927AFA}" destId="{440D399F-847D-4743-B0EF-268B6BA4F979}" srcOrd="0" destOrd="0" presId="urn:microsoft.com/office/officeart/2005/8/layout/vList2"/>
    <dgm:cxn modelId="{64AE9719-7E90-497A-B0AA-D84B97DFA8D4}" srcId="{FC6328B1-0A60-4864-B8DA-A5D01A36A3A4}" destId="{2D8C3436-36CC-479D-9D69-72BCED1C5093}" srcOrd="4" destOrd="0" parTransId="{AB177F41-5089-4C71-A15D-0BB72C9AA27E}" sibTransId="{D2C49890-0DFA-49C0-A1CC-733F359794F7}"/>
    <dgm:cxn modelId="{F632A4D7-5A5B-498A-B806-453FC4ED57B3}" type="presOf" srcId="{18A03285-7C82-45D2-ACB4-E7F0B0C8728E}" destId="{6D1F2C21-A8AB-4CB5-966E-FE93D40C9306}" srcOrd="0" destOrd="0" presId="urn:microsoft.com/office/officeart/2005/8/layout/vList2"/>
    <dgm:cxn modelId="{D70D8A9C-15D0-4AF9-A229-410E3C5DDAB1}" type="presOf" srcId="{2D8C3436-36CC-479D-9D69-72BCED1C5093}" destId="{A0925902-2F95-42B5-BF81-4989E993F8D2}" srcOrd="0" destOrd="0" presId="urn:microsoft.com/office/officeart/2005/8/layout/vList2"/>
    <dgm:cxn modelId="{278F46F5-192C-4F8B-9183-F54C6BED8D99}" type="presOf" srcId="{0ED740AD-B616-40F8-8BE7-67F8E9513AEE}" destId="{9F41B80E-06F2-496A-9A0C-B1ED93DE54A3}" srcOrd="0" destOrd="0" presId="urn:microsoft.com/office/officeart/2005/8/layout/vList2"/>
    <dgm:cxn modelId="{CD82A48A-4340-44E7-B049-B1861F0718B6}" type="presOf" srcId="{12EAE12E-AF4E-426F-96ED-FBC75EE4D772}" destId="{F447566F-CF9D-472D-9B59-8CF0E059B97F}" srcOrd="0" destOrd="0" presId="urn:microsoft.com/office/officeart/2005/8/layout/vList2"/>
    <dgm:cxn modelId="{AB9D4909-E43A-449E-9794-847D4ED444AA}" srcId="{FC6328B1-0A60-4864-B8DA-A5D01A36A3A4}" destId="{12EAE12E-AF4E-426F-96ED-FBC75EE4D772}" srcOrd="0" destOrd="0" parTransId="{4EC92065-B090-4FEB-9B56-72A396D0F9AC}" sibTransId="{8424AFD1-9583-4AE4-A2A3-050D449F14D7}"/>
    <dgm:cxn modelId="{3A90C60B-3021-4901-971F-FF370437C7A7}" srcId="{FC6328B1-0A60-4864-B8DA-A5D01A36A3A4}" destId="{6D63A373-2CB6-46E8-A7A5-6F2701C9829C}" srcOrd="3" destOrd="0" parTransId="{A528B829-A113-44F0-BF28-76E2C20A071F}" sibTransId="{6B7BD8A5-02D7-4ECF-9826-4844DDA49787}"/>
    <dgm:cxn modelId="{9EA3E7F3-72D8-4834-AADE-D77DA1199367}" srcId="{FC6328B1-0A60-4864-B8DA-A5D01A36A3A4}" destId="{18A03285-7C82-45D2-ACB4-E7F0B0C8728E}" srcOrd="1" destOrd="0" parTransId="{DDCFE141-F3DE-400F-AF05-8F1FEAE9038C}" sibTransId="{519DEB66-F7BA-4F40-A9B8-FB0EA9794950}"/>
    <dgm:cxn modelId="{D9142AB5-3B0D-4305-9B37-6D5C1FAE3E79}" srcId="{FC6328B1-0A60-4864-B8DA-A5D01A36A3A4}" destId="{D2D605C9-877B-44F5-91FF-FBC548C73C98}" srcOrd="2" destOrd="0" parTransId="{A6F95C2B-B89A-4154-A5A4-7D4D9CA8AFCD}" sibTransId="{96B615B6-2A82-4D76-B895-B9E30A4D96E0}"/>
    <dgm:cxn modelId="{776DDCAD-E996-41FD-AA61-E91BC01BC946}" type="presOf" srcId="{FC6328B1-0A60-4864-B8DA-A5D01A36A3A4}" destId="{18E790F9-2883-486D-84BC-0A5CF5601623}" srcOrd="0" destOrd="0" presId="urn:microsoft.com/office/officeart/2005/8/layout/vList2"/>
    <dgm:cxn modelId="{6CD362A4-1D49-47B0-B22D-A9434CEA0C80}" srcId="{FC6328B1-0A60-4864-B8DA-A5D01A36A3A4}" destId="{691391EA-0C04-423F-8D1B-7BCF1F927AFA}" srcOrd="6" destOrd="0" parTransId="{9468B417-5460-497E-826C-0E63E46EEB70}" sibTransId="{A450E805-EC9B-4208-B5E4-BDF91F8A5CBA}"/>
    <dgm:cxn modelId="{C13EF05B-7D66-4011-9AD0-BFFE96655CE4}" type="presOf" srcId="{6D63A373-2CB6-46E8-A7A5-6F2701C9829C}" destId="{836C6ACE-A9D1-4FA3-A537-E874DD613298}" srcOrd="0" destOrd="0" presId="urn:microsoft.com/office/officeart/2005/8/layout/vList2"/>
    <dgm:cxn modelId="{BCD22BB8-8B07-44B1-A1C3-3121F7F08DEE}" type="presOf" srcId="{D2D605C9-877B-44F5-91FF-FBC548C73C98}" destId="{ADD37EB9-00FE-4B8A-8DD6-3D465B160910}" srcOrd="0" destOrd="0" presId="urn:microsoft.com/office/officeart/2005/8/layout/vList2"/>
    <dgm:cxn modelId="{129EB2FB-4CE2-405C-8B3E-DB06164EF3D3}" srcId="{FC6328B1-0A60-4864-B8DA-A5D01A36A3A4}" destId="{0ED740AD-B616-40F8-8BE7-67F8E9513AEE}" srcOrd="5" destOrd="0" parTransId="{4B9EF09B-B9B4-4C72-B315-8E837F7A4B54}" sibTransId="{274BE350-3756-45DC-84D6-21284BBF9484}"/>
    <dgm:cxn modelId="{0D73A87B-F97F-4601-B1D2-C226DB5AE179}" type="presParOf" srcId="{18E790F9-2883-486D-84BC-0A5CF5601623}" destId="{F447566F-CF9D-472D-9B59-8CF0E059B97F}" srcOrd="0" destOrd="0" presId="urn:microsoft.com/office/officeart/2005/8/layout/vList2"/>
    <dgm:cxn modelId="{E0042C8A-EA41-4C9B-B824-2337D4CBA9BC}" type="presParOf" srcId="{18E790F9-2883-486D-84BC-0A5CF5601623}" destId="{6D4B6937-A80B-4832-AAB0-DE790B05A48F}" srcOrd="1" destOrd="0" presId="urn:microsoft.com/office/officeart/2005/8/layout/vList2"/>
    <dgm:cxn modelId="{A8EA4026-5FBF-4A24-9496-7CB6CE836453}" type="presParOf" srcId="{18E790F9-2883-486D-84BC-0A5CF5601623}" destId="{6D1F2C21-A8AB-4CB5-966E-FE93D40C9306}" srcOrd="2" destOrd="0" presId="urn:microsoft.com/office/officeart/2005/8/layout/vList2"/>
    <dgm:cxn modelId="{F13AE316-8194-4E48-A3C1-F004C9108710}" type="presParOf" srcId="{18E790F9-2883-486D-84BC-0A5CF5601623}" destId="{1F20249C-FDBD-4957-A6B7-2E166DC6FEAB}" srcOrd="3" destOrd="0" presId="urn:microsoft.com/office/officeart/2005/8/layout/vList2"/>
    <dgm:cxn modelId="{49A8E697-D573-4FBE-98CE-4725BC65C3E0}" type="presParOf" srcId="{18E790F9-2883-486D-84BC-0A5CF5601623}" destId="{ADD37EB9-00FE-4B8A-8DD6-3D465B160910}" srcOrd="4" destOrd="0" presId="urn:microsoft.com/office/officeart/2005/8/layout/vList2"/>
    <dgm:cxn modelId="{6C107F76-F4E1-435A-86C7-2B4BFF7EC3FF}" type="presParOf" srcId="{18E790F9-2883-486D-84BC-0A5CF5601623}" destId="{0B14E7E3-197E-4886-B39A-FA3DA6CC84A5}" srcOrd="5" destOrd="0" presId="urn:microsoft.com/office/officeart/2005/8/layout/vList2"/>
    <dgm:cxn modelId="{CBDCB439-68BB-47C4-B933-F07DD47B811C}" type="presParOf" srcId="{18E790F9-2883-486D-84BC-0A5CF5601623}" destId="{836C6ACE-A9D1-4FA3-A537-E874DD613298}" srcOrd="6" destOrd="0" presId="urn:microsoft.com/office/officeart/2005/8/layout/vList2"/>
    <dgm:cxn modelId="{CC0FC0E3-0242-4C76-8706-7A8A4751CC35}" type="presParOf" srcId="{18E790F9-2883-486D-84BC-0A5CF5601623}" destId="{8AC1F5E4-1ED4-4078-AD5A-4FB7FF803FDF}" srcOrd="7" destOrd="0" presId="urn:microsoft.com/office/officeart/2005/8/layout/vList2"/>
    <dgm:cxn modelId="{4E765989-B090-4248-B445-05EE185A2176}" type="presParOf" srcId="{18E790F9-2883-486D-84BC-0A5CF5601623}" destId="{A0925902-2F95-42B5-BF81-4989E993F8D2}" srcOrd="8" destOrd="0" presId="urn:microsoft.com/office/officeart/2005/8/layout/vList2"/>
    <dgm:cxn modelId="{9B2FB627-1BE1-47CB-87B6-87F01A2CEA0A}" type="presParOf" srcId="{18E790F9-2883-486D-84BC-0A5CF5601623}" destId="{8EB75E21-4246-4ED9-AB6F-E5B4017F25BE}" srcOrd="9" destOrd="0" presId="urn:microsoft.com/office/officeart/2005/8/layout/vList2"/>
    <dgm:cxn modelId="{9E0D089F-ACAD-47B9-9D1C-51F96FFA04AD}" type="presParOf" srcId="{18E790F9-2883-486D-84BC-0A5CF5601623}" destId="{9F41B80E-06F2-496A-9A0C-B1ED93DE54A3}" srcOrd="10" destOrd="0" presId="urn:microsoft.com/office/officeart/2005/8/layout/vList2"/>
    <dgm:cxn modelId="{A7218F9B-8A63-454B-97D9-58C7215E4AA2}" type="presParOf" srcId="{18E790F9-2883-486D-84BC-0A5CF5601623}" destId="{C5CE0309-CFCA-4EA7-B0ED-4C6339F92063}" srcOrd="11" destOrd="0" presId="urn:microsoft.com/office/officeart/2005/8/layout/vList2"/>
    <dgm:cxn modelId="{BA10E325-F17C-4106-B40F-01ED8352A43C}" type="presParOf" srcId="{18E790F9-2883-486D-84BC-0A5CF5601623}" destId="{440D399F-847D-4743-B0EF-268B6BA4F97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0AD829-0281-40D7-838F-F04F58DDD01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5028CADD-4F09-4584-838B-DE6138DDD9AD}">
      <dgm:prSet custT="1"/>
      <dgm:spPr/>
      <dgm:t>
        <a:bodyPr/>
        <a:lstStyle/>
        <a:p>
          <a:pPr rtl="0"/>
          <a:r>
            <a:rPr lang="en-IN" sz="2400" b="1" dirty="0" smtClean="0"/>
            <a:t>Sport Achievement</a:t>
          </a:r>
          <a:endParaRPr lang="en-IN" sz="2400" b="1" dirty="0"/>
        </a:p>
      </dgm:t>
    </dgm:pt>
    <dgm:pt modelId="{47F2086C-7434-4CDC-A86E-87E50DA5C72F}" type="parTrans" cxnId="{0131CA60-CFCD-4824-9248-60D2166E8FB6}">
      <dgm:prSet/>
      <dgm:spPr/>
      <dgm:t>
        <a:bodyPr/>
        <a:lstStyle/>
        <a:p>
          <a:endParaRPr lang="en-IN"/>
        </a:p>
      </dgm:t>
    </dgm:pt>
    <dgm:pt modelId="{A4115013-20BE-496B-8B34-4F53D6A2D499}" type="sibTrans" cxnId="{0131CA60-CFCD-4824-9248-60D2166E8FB6}">
      <dgm:prSet/>
      <dgm:spPr/>
      <dgm:t>
        <a:bodyPr/>
        <a:lstStyle/>
        <a:p>
          <a:endParaRPr lang="en-IN"/>
        </a:p>
      </dgm:t>
    </dgm:pt>
    <dgm:pt modelId="{2DAEF6B1-CE34-4093-AE03-2F4A83CF4A52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IN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Miss. Hirave Janabai Dhondiba (B.A.III 2015-16)</a:t>
          </a:r>
          <a:endParaRPr lang="en-IN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49B5EF2-D3B3-4F4D-B238-48BE08595CE6}" type="parTrans" cxnId="{230263DA-72BA-4B72-BEC7-081574B36A1C}">
      <dgm:prSet/>
      <dgm:spPr/>
      <dgm:t>
        <a:bodyPr/>
        <a:lstStyle/>
        <a:p>
          <a:endParaRPr lang="en-IN"/>
        </a:p>
      </dgm:t>
    </dgm:pt>
    <dgm:pt modelId="{800C1DBE-836B-47F9-997C-9371AA5C5EFB}" type="sibTrans" cxnId="{230263DA-72BA-4B72-BEC7-081574B36A1C}">
      <dgm:prSet/>
      <dgm:spPr/>
      <dgm:t>
        <a:bodyPr/>
        <a:lstStyle/>
        <a:p>
          <a:endParaRPr lang="en-IN"/>
        </a:p>
      </dgm:t>
    </dgm:pt>
    <dgm:pt modelId="{90899AA0-C254-47B0-B957-DFC0DB6111F3}">
      <dgm:prSet/>
      <dgm:spPr/>
      <dgm:t>
        <a:bodyPr/>
        <a:lstStyle/>
        <a:p>
          <a:pPr rtl="0"/>
          <a:r>
            <a:rPr lang="en-IN" dirty="0" smtClean="0"/>
            <a:t>•</a:t>
          </a:r>
          <a:r>
            <a:rPr lang="en-IN" b="1" dirty="0" smtClean="0"/>
            <a:t>	Satara Hill marathon (2015) 1st Rank</a:t>
          </a:r>
          <a:endParaRPr lang="en-IN" b="1" dirty="0"/>
        </a:p>
      </dgm:t>
    </dgm:pt>
    <dgm:pt modelId="{F69D2A5D-7B92-45AD-BBB7-8F51825D7711}" type="parTrans" cxnId="{512212AE-22DF-441D-8110-6C700B22C12C}">
      <dgm:prSet/>
      <dgm:spPr/>
      <dgm:t>
        <a:bodyPr/>
        <a:lstStyle/>
        <a:p>
          <a:endParaRPr lang="en-IN"/>
        </a:p>
      </dgm:t>
    </dgm:pt>
    <dgm:pt modelId="{777BBF8A-824C-48B1-9016-2446FBFC0B2E}" type="sibTrans" cxnId="{512212AE-22DF-441D-8110-6C700B22C12C}">
      <dgm:prSet/>
      <dgm:spPr/>
      <dgm:t>
        <a:bodyPr/>
        <a:lstStyle/>
        <a:p>
          <a:endParaRPr lang="en-IN"/>
        </a:p>
      </dgm:t>
    </dgm:pt>
    <dgm:pt modelId="{40B6A953-92CE-4943-9699-13C36976F75C}">
      <dgm:prSet/>
      <dgm:spPr/>
      <dgm:t>
        <a:bodyPr/>
        <a:lstStyle/>
        <a:p>
          <a:pPr rtl="0"/>
          <a:r>
            <a:rPr lang="en-IN" b="1" dirty="0" smtClean="0"/>
            <a:t>•	Inter railway All India Cross Country (2015) 2nd Rank</a:t>
          </a:r>
          <a:endParaRPr lang="en-IN" b="1" dirty="0"/>
        </a:p>
      </dgm:t>
    </dgm:pt>
    <dgm:pt modelId="{30665724-EE5F-4481-BBDD-C11EEFB078CD}" type="parTrans" cxnId="{E4F4F63B-03C4-4D28-85CE-9C4437C608BA}">
      <dgm:prSet/>
      <dgm:spPr/>
      <dgm:t>
        <a:bodyPr/>
        <a:lstStyle/>
        <a:p>
          <a:endParaRPr lang="en-IN"/>
        </a:p>
      </dgm:t>
    </dgm:pt>
    <dgm:pt modelId="{B3F48E0B-916A-4597-8841-01320D7A6DE3}" type="sibTrans" cxnId="{E4F4F63B-03C4-4D28-85CE-9C4437C608BA}">
      <dgm:prSet/>
      <dgm:spPr/>
      <dgm:t>
        <a:bodyPr/>
        <a:lstStyle/>
        <a:p>
          <a:endParaRPr lang="en-IN"/>
        </a:p>
      </dgm:t>
    </dgm:pt>
    <dgm:pt modelId="{7AB7775C-9AA2-4B4A-8160-EF5D3B07B3B6}">
      <dgm:prSet/>
      <dgm:spPr/>
      <dgm:t>
        <a:bodyPr/>
        <a:lstStyle/>
        <a:p>
          <a:pPr rtl="0"/>
          <a:r>
            <a:rPr lang="en-IN" b="1" dirty="0" smtClean="0"/>
            <a:t>•	Satara Hill marathon (2016) 2nd Rank</a:t>
          </a:r>
          <a:endParaRPr lang="en-IN" b="1" dirty="0"/>
        </a:p>
      </dgm:t>
    </dgm:pt>
    <dgm:pt modelId="{944BBE9C-A3FF-47CC-B029-446FCAE34390}" type="parTrans" cxnId="{97EEF076-95F9-4F15-9A4A-1CBBE2EB7246}">
      <dgm:prSet/>
      <dgm:spPr/>
      <dgm:t>
        <a:bodyPr/>
        <a:lstStyle/>
        <a:p>
          <a:endParaRPr lang="en-IN"/>
        </a:p>
      </dgm:t>
    </dgm:pt>
    <dgm:pt modelId="{DB7CBCB4-569A-451F-8302-B82AD1A1B9F2}" type="sibTrans" cxnId="{97EEF076-95F9-4F15-9A4A-1CBBE2EB7246}">
      <dgm:prSet/>
      <dgm:spPr/>
      <dgm:t>
        <a:bodyPr/>
        <a:lstStyle/>
        <a:p>
          <a:endParaRPr lang="en-IN"/>
        </a:p>
      </dgm:t>
    </dgm:pt>
    <dgm:pt modelId="{7DCFA0D3-A4D3-4B8E-92B7-9A860761A6B0}">
      <dgm:prSet/>
      <dgm:spPr/>
      <dgm:t>
        <a:bodyPr/>
        <a:lstStyle/>
        <a:p>
          <a:pPr rtl="0"/>
          <a:r>
            <a:rPr lang="en-IN" b="1" dirty="0" smtClean="0"/>
            <a:t>•	Inter railway All India Cross Country (2016) 1st Rank</a:t>
          </a:r>
          <a:endParaRPr lang="en-IN" b="1" dirty="0"/>
        </a:p>
      </dgm:t>
    </dgm:pt>
    <dgm:pt modelId="{16E6F4A8-03D3-4850-A084-A895F9070A19}" type="parTrans" cxnId="{32928090-3BAD-43DD-AFB5-D9719A43B20A}">
      <dgm:prSet/>
      <dgm:spPr/>
      <dgm:t>
        <a:bodyPr/>
        <a:lstStyle/>
        <a:p>
          <a:endParaRPr lang="en-IN"/>
        </a:p>
      </dgm:t>
    </dgm:pt>
    <dgm:pt modelId="{311943CD-5B76-40FE-974C-82C7466D9092}" type="sibTrans" cxnId="{32928090-3BAD-43DD-AFB5-D9719A43B20A}">
      <dgm:prSet/>
      <dgm:spPr/>
      <dgm:t>
        <a:bodyPr/>
        <a:lstStyle/>
        <a:p>
          <a:endParaRPr lang="en-IN"/>
        </a:p>
      </dgm:t>
    </dgm:pt>
    <dgm:pt modelId="{9B9D754A-8FC3-47B4-AA7E-073572E60403}">
      <dgm:prSet/>
      <dgm:spPr/>
      <dgm:t>
        <a:bodyPr/>
        <a:lstStyle/>
        <a:p>
          <a:pPr rtl="0"/>
          <a:r>
            <a:rPr lang="en-IN" b="1" dirty="0" smtClean="0"/>
            <a:t>•	Goa Marathon (2014) 1st Rank</a:t>
          </a:r>
          <a:endParaRPr lang="en-IN" b="1" dirty="0"/>
        </a:p>
      </dgm:t>
    </dgm:pt>
    <dgm:pt modelId="{7BDDD2D2-B284-4A87-8914-D55A6120F52C}" type="parTrans" cxnId="{0B54E738-B766-407E-9342-2A22DD9E7712}">
      <dgm:prSet/>
      <dgm:spPr/>
      <dgm:t>
        <a:bodyPr/>
        <a:lstStyle/>
        <a:p>
          <a:endParaRPr lang="en-IN"/>
        </a:p>
      </dgm:t>
    </dgm:pt>
    <dgm:pt modelId="{6BE06963-B975-4086-8254-CB95BFD12E0B}" type="sibTrans" cxnId="{0B54E738-B766-407E-9342-2A22DD9E7712}">
      <dgm:prSet/>
      <dgm:spPr/>
      <dgm:t>
        <a:bodyPr/>
        <a:lstStyle/>
        <a:p>
          <a:endParaRPr lang="en-IN"/>
        </a:p>
      </dgm:t>
    </dgm:pt>
    <dgm:pt modelId="{EC34FB89-665D-4A8B-AF0D-AB24BA52B30B}" type="pres">
      <dgm:prSet presAssocID="{410AD829-0281-40D7-838F-F04F58DDD0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431BD950-44A7-4D47-9A1A-A1A0D7D3DB80}" type="pres">
      <dgm:prSet presAssocID="{5028CADD-4F09-4584-838B-DE6138DDD9AD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0CC6272-2244-47B5-870C-7A70988FCD59}" type="pres">
      <dgm:prSet presAssocID="{A4115013-20BE-496B-8B34-4F53D6A2D499}" presName="spacer" presStyleCnt="0"/>
      <dgm:spPr/>
    </dgm:pt>
    <dgm:pt modelId="{56413D12-7174-47D4-BE3F-C7805D94D969}" type="pres">
      <dgm:prSet presAssocID="{2DAEF6B1-CE34-4093-AE03-2F4A83CF4A52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5BD2017-5E4C-413C-9067-5629B1374971}" type="pres">
      <dgm:prSet presAssocID="{800C1DBE-836B-47F9-997C-9371AA5C5EFB}" presName="spacer" presStyleCnt="0"/>
      <dgm:spPr/>
    </dgm:pt>
    <dgm:pt modelId="{CEF954AD-7214-4DC1-A978-A7EA8D217C13}" type="pres">
      <dgm:prSet presAssocID="{90899AA0-C254-47B0-B957-DFC0DB6111F3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2CFCB60-0D8F-4202-802C-4D67CA217076}" type="pres">
      <dgm:prSet presAssocID="{777BBF8A-824C-48B1-9016-2446FBFC0B2E}" presName="spacer" presStyleCnt="0"/>
      <dgm:spPr/>
    </dgm:pt>
    <dgm:pt modelId="{23FF84E3-3679-4D79-8C6B-8471F818F0C8}" type="pres">
      <dgm:prSet presAssocID="{40B6A953-92CE-4943-9699-13C36976F75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F7B29D4-B65E-4432-AD54-B7680C969FF4}" type="pres">
      <dgm:prSet presAssocID="{B3F48E0B-916A-4597-8841-01320D7A6DE3}" presName="spacer" presStyleCnt="0"/>
      <dgm:spPr/>
    </dgm:pt>
    <dgm:pt modelId="{3B911529-A753-402F-8FF3-D749826DB15F}" type="pres">
      <dgm:prSet presAssocID="{7AB7775C-9AA2-4B4A-8160-EF5D3B07B3B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768A511-F492-402F-904F-F1F413516BAB}" type="pres">
      <dgm:prSet presAssocID="{DB7CBCB4-569A-451F-8302-B82AD1A1B9F2}" presName="spacer" presStyleCnt="0"/>
      <dgm:spPr/>
    </dgm:pt>
    <dgm:pt modelId="{D4DDC55B-8EDD-43BB-AA90-77A24CF1D2AC}" type="pres">
      <dgm:prSet presAssocID="{7DCFA0D3-A4D3-4B8E-92B7-9A860761A6B0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57FCAEC-E5A6-45F4-93D9-C98CE0844073}" type="pres">
      <dgm:prSet presAssocID="{311943CD-5B76-40FE-974C-82C7466D9092}" presName="spacer" presStyleCnt="0"/>
      <dgm:spPr/>
    </dgm:pt>
    <dgm:pt modelId="{82729C18-D5D5-435B-83EB-0AA8DB6ADF35}" type="pres">
      <dgm:prSet presAssocID="{9B9D754A-8FC3-47B4-AA7E-073572E60403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D7C243C-B196-4513-9703-D02EFAB8668F}" type="presOf" srcId="{7DCFA0D3-A4D3-4B8E-92B7-9A860761A6B0}" destId="{D4DDC55B-8EDD-43BB-AA90-77A24CF1D2AC}" srcOrd="0" destOrd="0" presId="urn:microsoft.com/office/officeart/2005/8/layout/vList2"/>
    <dgm:cxn modelId="{A014C734-4436-4547-9817-B562C2D0BD10}" type="presOf" srcId="{7AB7775C-9AA2-4B4A-8160-EF5D3B07B3B6}" destId="{3B911529-A753-402F-8FF3-D749826DB15F}" srcOrd="0" destOrd="0" presId="urn:microsoft.com/office/officeart/2005/8/layout/vList2"/>
    <dgm:cxn modelId="{230263DA-72BA-4B72-BEC7-081574B36A1C}" srcId="{410AD829-0281-40D7-838F-F04F58DDD014}" destId="{2DAEF6B1-CE34-4093-AE03-2F4A83CF4A52}" srcOrd="1" destOrd="0" parTransId="{E49B5EF2-D3B3-4F4D-B238-48BE08595CE6}" sibTransId="{800C1DBE-836B-47F9-997C-9371AA5C5EFB}"/>
    <dgm:cxn modelId="{E4F4F63B-03C4-4D28-85CE-9C4437C608BA}" srcId="{410AD829-0281-40D7-838F-F04F58DDD014}" destId="{40B6A953-92CE-4943-9699-13C36976F75C}" srcOrd="3" destOrd="0" parTransId="{30665724-EE5F-4481-BBDD-C11EEFB078CD}" sibTransId="{B3F48E0B-916A-4597-8841-01320D7A6DE3}"/>
    <dgm:cxn modelId="{0131CA60-CFCD-4824-9248-60D2166E8FB6}" srcId="{410AD829-0281-40D7-838F-F04F58DDD014}" destId="{5028CADD-4F09-4584-838B-DE6138DDD9AD}" srcOrd="0" destOrd="0" parTransId="{47F2086C-7434-4CDC-A86E-87E50DA5C72F}" sibTransId="{A4115013-20BE-496B-8B34-4F53D6A2D499}"/>
    <dgm:cxn modelId="{512212AE-22DF-441D-8110-6C700B22C12C}" srcId="{410AD829-0281-40D7-838F-F04F58DDD014}" destId="{90899AA0-C254-47B0-B957-DFC0DB6111F3}" srcOrd="2" destOrd="0" parTransId="{F69D2A5D-7B92-45AD-BBB7-8F51825D7711}" sibTransId="{777BBF8A-824C-48B1-9016-2446FBFC0B2E}"/>
    <dgm:cxn modelId="{0B54E738-B766-407E-9342-2A22DD9E7712}" srcId="{410AD829-0281-40D7-838F-F04F58DDD014}" destId="{9B9D754A-8FC3-47B4-AA7E-073572E60403}" srcOrd="6" destOrd="0" parTransId="{7BDDD2D2-B284-4A87-8914-D55A6120F52C}" sibTransId="{6BE06963-B975-4086-8254-CB95BFD12E0B}"/>
    <dgm:cxn modelId="{972A8BB3-452C-4EDF-8ED6-3747491F6C91}" type="presOf" srcId="{5028CADD-4F09-4584-838B-DE6138DDD9AD}" destId="{431BD950-44A7-4D47-9A1A-A1A0D7D3DB80}" srcOrd="0" destOrd="0" presId="urn:microsoft.com/office/officeart/2005/8/layout/vList2"/>
    <dgm:cxn modelId="{A7E7E8A9-5772-4A8F-93A5-4D49CD7FF62F}" type="presOf" srcId="{40B6A953-92CE-4943-9699-13C36976F75C}" destId="{23FF84E3-3679-4D79-8C6B-8471F818F0C8}" srcOrd="0" destOrd="0" presId="urn:microsoft.com/office/officeart/2005/8/layout/vList2"/>
    <dgm:cxn modelId="{77035B1D-84B9-401D-A54A-B72892ADDA86}" type="presOf" srcId="{410AD829-0281-40D7-838F-F04F58DDD014}" destId="{EC34FB89-665D-4A8B-AF0D-AB24BA52B30B}" srcOrd="0" destOrd="0" presId="urn:microsoft.com/office/officeart/2005/8/layout/vList2"/>
    <dgm:cxn modelId="{97EEF076-95F9-4F15-9A4A-1CBBE2EB7246}" srcId="{410AD829-0281-40D7-838F-F04F58DDD014}" destId="{7AB7775C-9AA2-4B4A-8160-EF5D3B07B3B6}" srcOrd="4" destOrd="0" parTransId="{944BBE9C-A3FF-47CC-B029-446FCAE34390}" sibTransId="{DB7CBCB4-569A-451F-8302-B82AD1A1B9F2}"/>
    <dgm:cxn modelId="{32928090-3BAD-43DD-AFB5-D9719A43B20A}" srcId="{410AD829-0281-40D7-838F-F04F58DDD014}" destId="{7DCFA0D3-A4D3-4B8E-92B7-9A860761A6B0}" srcOrd="5" destOrd="0" parTransId="{16E6F4A8-03D3-4850-A084-A895F9070A19}" sibTransId="{311943CD-5B76-40FE-974C-82C7466D9092}"/>
    <dgm:cxn modelId="{5DAA476B-6AC1-4C3E-A637-1F194C943D9D}" type="presOf" srcId="{2DAEF6B1-CE34-4093-AE03-2F4A83CF4A52}" destId="{56413D12-7174-47D4-BE3F-C7805D94D969}" srcOrd="0" destOrd="0" presId="urn:microsoft.com/office/officeart/2005/8/layout/vList2"/>
    <dgm:cxn modelId="{8627C841-13E7-4FC7-A40C-F0A1821EAA36}" type="presOf" srcId="{9B9D754A-8FC3-47B4-AA7E-073572E60403}" destId="{82729C18-D5D5-435B-83EB-0AA8DB6ADF35}" srcOrd="0" destOrd="0" presId="urn:microsoft.com/office/officeart/2005/8/layout/vList2"/>
    <dgm:cxn modelId="{0EF3B668-19BB-4B9A-9FDA-FADDCE5435AF}" type="presOf" srcId="{90899AA0-C254-47B0-B957-DFC0DB6111F3}" destId="{CEF954AD-7214-4DC1-A978-A7EA8D217C13}" srcOrd="0" destOrd="0" presId="urn:microsoft.com/office/officeart/2005/8/layout/vList2"/>
    <dgm:cxn modelId="{F4FF2E8B-A5B2-4A9A-9343-80BF38CA081D}" type="presParOf" srcId="{EC34FB89-665D-4A8B-AF0D-AB24BA52B30B}" destId="{431BD950-44A7-4D47-9A1A-A1A0D7D3DB80}" srcOrd="0" destOrd="0" presId="urn:microsoft.com/office/officeart/2005/8/layout/vList2"/>
    <dgm:cxn modelId="{F8328585-15BB-448C-8188-353BA9E47EC3}" type="presParOf" srcId="{EC34FB89-665D-4A8B-AF0D-AB24BA52B30B}" destId="{70CC6272-2244-47B5-870C-7A70988FCD59}" srcOrd="1" destOrd="0" presId="urn:microsoft.com/office/officeart/2005/8/layout/vList2"/>
    <dgm:cxn modelId="{F3626500-676C-477A-A1B1-B03BD164A000}" type="presParOf" srcId="{EC34FB89-665D-4A8B-AF0D-AB24BA52B30B}" destId="{56413D12-7174-47D4-BE3F-C7805D94D969}" srcOrd="2" destOrd="0" presId="urn:microsoft.com/office/officeart/2005/8/layout/vList2"/>
    <dgm:cxn modelId="{A9F843E1-2902-4BDB-8185-F1971D288D1F}" type="presParOf" srcId="{EC34FB89-665D-4A8B-AF0D-AB24BA52B30B}" destId="{65BD2017-5E4C-413C-9067-5629B1374971}" srcOrd="3" destOrd="0" presId="urn:microsoft.com/office/officeart/2005/8/layout/vList2"/>
    <dgm:cxn modelId="{3B28293E-434A-4AE2-9507-2BBCEDFDF10B}" type="presParOf" srcId="{EC34FB89-665D-4A8B-AF0D-AB24BA52B30B}" destId="{CEF954AD-7214-4DC1-A978-A7EA8D217C13}" srcOrd="4" destOrd="0" presId="urn:microsoft.com/office/officeart/2005/8/layout/vList2"/>
    <dgm:cxn modelId="{BE3220E2-C265-44D3-997F-DA6B8359A110}" type="presParOf" srcId="{EC34FB89-665D-4A8B-AF0D-AB24BA52B30B}" destId="{E2CFCB60-0D8F-4202-802C-4D67CA217076}" srcOrd="5" destOrd="0" presId="urn:microsoft.com/office/officeart/2005/8/layout/vList2"/>
    <dgm:cxn modelId="{84E74B40-0092-4743-86C8-6B1EBF69C53B}" type="presParOf" srcId="{EC34FB89-665D-4A8B-AF0D-AB24BA52B30B}" destId="{23FF84E3-3679-4D79-8C6B-8471F818F0C8}" srcOrd="6" destOrd="0" presId="urn:microsoft.com/office/officeart/2005/8/layout/vList2"/>
    <dgm:cxn modelId="{F53FDA04-6E07-416A-809A-6D44186185E8}" type="presParOf" srcId="{EC34FB89-665D-4A8B-AF0D-AB24BA52B30B}" destId="{6F7B29D4-B65E-4432-AD54-B7680C969FF4}" srcOrd="7" destOrd="0" presId="urn:microsoft.com/office/officeart/2005/8/layout/vList2"/>
    <dgm:cxn modelId="{29A0BE44-0C4F-4802-BB73-73D893162662}" type="presParOf" srcId="{EC34FB89-665D-4A8B-AF0D-AB24BA52B30B}" destId="{3B911529-A753-402F-8FF3-D749826DB15F}" srcOrd="8" destOrd="0" presId="urn:microsoft.com/office/officeart/2005/8/layout/vList2"/>
    <dgm:cxn modelId="{28574FAA-015C-494A-ACA5-278274B441D9}" type="presParOf" srcId="{EC34FB89-665D-4A8B-AF0D-AB24BA52B30B}" destId="{E768A511-F492-402F-904F-F1F413516BAB}" srcOrd="9" destOrd="0" presId="urn:microsoft.com/office/officeart/2005/8/layout/vList2"/>
    <dgm:cxn modelId="{E7AC39E3-85BF-49A4-868F-61466FD44E97}" type="presParOf" srcId="{EC34FB89-665D-4A8B-AF0D-AB24BA52B30B}" destId="{D4DDC55B-8EDD-43BB-AA90-77A24CF1D2AC}" srcOrd="10" destOrd="0" presId="urn:microsoft.com/office/officeart/2005/8/layout/vList2"/>
    <dgm:cxn modelId="{24B5DBA8-9516-4BF9-8285-99BA6C97585D}" type="presParOf" srcId="{EC34FB89-665D-4A8B-AF0D-AB24BA52B30B}" destId="{E57FCAEC-E5A6-45F4-93D9-C98CE0844073}" srcOrd="11" destOrd="0" presId="urn:microsoft.com/office/officeart/2005/8/layout/vList2"/>
    <dgm:cxn modelId="{F1E07CE6-B7C1-4AF3-AF0C-EC20C5590A79}" type="presParOf" srcId="{EC34FB89-665D-4A8B-AF0D-AB24BA52B30B}" destId="{82729C18-D5D5-435B-83EB-0AA8DB6ADF3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2393235-C825-4DDE-9BCC-EB85348F2D7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76E86D70-0200-4845-9F74-D95D7EAF9F02}">
      <dgm:prSet custT="1"/>
      <dgm:spPr/>
      <dgm:t>
        <a:bodyPr/>
        <a:lstStyle/>
        <a:p>
          <a:pPr rtl="0"/>
          <a:r>
            <a:rPr lang="en-IN" sz="2800" b="1" dirty="0" smtClean="0"/>
            <a:t>University Ranker</a:t>
          </a:r>
          <a:endParaRPr lang="en-IN" sz="2800" b="1" dirty="0"/>
        </a:p>
      </dgm:t>
    </dgm:pt>
    <dgm:pt modelId="{43582831-B430-477F-9417-ECD2DE2827C3}" type="parTrans" cxnId="{9165823D-A84A-4F00-BE51-365683A5ECC9}">
      <dgm:prSet/>
      <dgm:spPr/>
      <dgm:t>
        <a:bodyPr/>
        <a:lstStyle/>
        <a:p>
          <a:endParaRPr lang="en-IN"/>
        </a:p>
      </dgm:t>
    </dgm:pt>
    <dgm:pt modelId="{DFB5969C-7A3D-4B96-B35F-D05F65F91E02}" type="sibTrans" cxnId="{9165823D-A84A-4F00-BE51-365683A5ECC9}">
      <dgm:prSet/>
      <dgm:spPr/>
      <dgm:t>
        <a:bodyPr/>
        <a:lstStyle/>
        <a:p>
          <a:endParaRPr lang="en-IN"/>
        </a:p>
      </dgm:t>
    </dgm:pt>
    <dgm:pt modelId="{CC20708F-D370-4FE6-B854-8BBDF8CAFE2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IN" sz="2800" b="1" dirty="0" smtClean="0"/>
            <a:t>Miss. Vare Mohini Maruti (B.A.III 2017-18)</a:t>
          </a:r>
          <a:endParaRPr lang="en-IN" sz="2800" b="1" dirty="0"/>
        </a:p>
      </dgm:t>
    </dgm:pt>
    <dgm:pt modelId="{C45BCA22-F9B0-426D-A13E-E3353E40C5D5}" type="parTrans" cxnId="{899217EA-6E19-4EDE-B3FA-00487B0B7501}">
      <dgm:prSet/>
      <dgm:spPr/>
      <dgm:t>
        <a:bodyPr/>
        <a:lstStyle/>
        <a:p>
          <a:endParaRPr lang="en-IN"/>
        </a:p>
      </dgm:t>
    </dgm:pt>
    <dgm:pt modelId="{43016D22-B463-4206-8F8E-F109C0AEDA8E}" type="sibTrans" cxnId="{899217EA-6E19-4EDE-B3FA-00487B0B7501}">
      <dgm:prSet/>
      <dgm:spPr/>
      <dgm:t>
        <a:bodyPr/>
        <a:lstStyle/>
        <a:p>
          <a:endParaRPr lang="en-IN"/>
        </a:p>
      </dgm:t>
    </dgm:pt>
    <dgm:pt modelId="{2F8D7395-E928-4EB1-843F-2C0C594CACBC}">
      <dgm:prSet/>
      <dgm:spPr/>
      <dgm:t>
        <a:bodyPr/>
        <a:lstStyle/>
        <a:p>
          <a:pPr rtl="0"/>
          <a:r>
            <a:rPr lang="en-IN" dirty="0" smtClean="0"/>
            <a:t>•	</a:t>
          </a:r>
          <a:r>
            <a:rPr lang="en-IN" b="1" dirty="0" smtClean="0"/>
            <a:t>Shivaji  University Merit Scholarship for B.A.III Exam held in March 2018 </a:t>
          </a:r>
          <a:endParaRPr lang="en-IN" b="1" dirty="0"/>
        </a:p>
      </dgm:t>
    </dgm:pt>
    <dgm:pt modelId="{B83AB304-D7E2-4BD6-8B78-5ED2F4C7A2FE}" type="parTrans" cxnId="{00B21F60-3927-48FF-9194-4A0DB4662C1F}">
      <dgm:prSet/>
      <dgm:spPr/>
      <dgm:t>
        <a:bodyPr/>
        <a:lstStyle/>
        <a:p>
          <a:endParaRPr lang="en-IN"/>
        </a:p>
      </dgm:t>
    </dgm:pt>
    <dgm:pt modelId="{D2037CED-3EBF-4901-9310-B9B14E923C21}" type="sibTrans" cxnId="{00B21F60-3927-48FF-9194-4A0DB4662C1F}">
      <dgm:prSet/>
      <dgm:spPr/>
      <dgm:t>
        <a:bodyPr/>
        <a:lstStyle/>
        <a:p>
          <a:endParaRPr lang="en-IN"/>
        </a:p>
      </dgm:t>
    </dgm:pt>
    <dgm:pt modelId="{C99A4E35-07D3-41BC-8FAD-44ED8D8B67FC}" type="pres">
      <dgm:prSet presAssocID="{52393235-C825-4DDE-9BCC-EB85348F2D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CEE8880C-0824-495A-AE57-0980753D62E7}" type="pres">
      <dgm:prSet presAssocID="{76E86D70-0200-4845-9F74-D95D7EAF9F0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534A0A7-76AE-4A5A-AA44-571978097D4B}" type="pres">
      <dgm:prSet presAssocID="{DFB5969C-7A3D-4B96-B35F-D05F65F91E02}" presName="spacer" presStyleCnt="0"/>
      <dgm:spPr/>
    </dgm:pt>
    <dgm:pt modelId="{61BEE552-02B2-47D6-8FC9-941300415283}" type="pres">
      <dgm:prSet presAssocID="{CC20708F-D370-4FE6-B854-8BBDF8CAFE2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C1C555A-C890-412E-B58F-3C6BDF40B644}" type="pres">
      <dgm:prSet presAssocID="{43016D22-B463-4206-8F8E-F109C0AEDA8E}" presName="spacer" presStyleCnt="0"/>
      <dgm:spPr/>
    </dgm:pt>
    <dgm:pt modelId="{5120D643-C40B-4C1C-81A1-C33797273436}" type="pres">
      <dgm:prSet presAssocID="{2F8D7395-E928-4EB1-843F-2C0C594CACB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D4866B8E-BFD8-41DA-BEE3-14202FD8DA51}" type="presOf" srcId="{2F8D7395-E928-4EB1-843F-2C0C594CACBC}" destId="{5120D643-C40B-4C1C-81A1-C33797273436}" srcOrd="0" destOrd="0" presId="urn:microsoft.com/office/officeart/2005/8/layout/vList2"/>
    <dgm:cxn modelId="{00B21F60-3927-48FF-9194-4A0DB4662C1F}" srcId="{52393235-C825-4DDE-9BCC-EB85348F2D74}" destId="{2F8D7395-E928-4EB1-843F-2C0C594CACBC}" srcOrd="2" destOrd="0" parTransId="{B83AB304-D7E2-4BD6-8B78-5ED2F4C7A2FE}" sibTransId="{D2037CED-3EBF-4901-9310-B9B14E923C21}"/>
    <dgm:cxn modelId="{899217EA-6E19-4EDE-B3FA-00487B0B7501}" srcId="{52393235-C825-4DDE-9BCC-EB85348F2D74}" destId="{CC20708F-D370-4FE6-B854-8BBDF8CAFE27}" srcOrd="1" destOrd="0" parTransId="{C45BCA22-F9B0-426D-A13E-E3353E40C5D5}" sibTransId="{43016D22-B463-4206-8F8E-F109C0AEDA8E}"/>
    <dgm:cxn modelId="{EFC380C5-9943-40D6-B673-8E514E2FA7D1}" type="presOf" srcId="{52393235-C825-4DDE-9BCC-EB85348F2D74}" destId="{C99A4E35-07D3-41BC-8FAD-44ED8D8B67FC}" srcOrd="0" destOrd="0" presId="urn:microsoft.com/office/officeart/2005/8/layout/vList2"/>
    <dgm:cxn modelId="{FA03C5FB-CA67-4A93-B152-22C1FED79595}" type="presOf" srcId="{CC20708F-D370-4FE6-B854-8BBDF8CAFE27}" destId="{61BEE552-02B2-47D6-8FC9-941300415283}" srcOrd="0" destOrd="0" presId="urn:microsoft.com/office/officeart/2005/8/layout/vList2"/>
    <dgm:cxn modelId="{9165823D-A84A-4F00-BE51-365683A5ECC9}" srcId="{52393235-C825-4DDE-9BCC-EB85348F2D74}" destId="{76E86D70-0200-4845-9F74-D95D7EAF9F02}" srcOrd="0" destOrd="0" parTransId="{43582831-B430-477F-9417-ECD2DE2827C3}" sibTransId="{DFB5969C-7A3D-4B96-B35F-D05F65F91E02}"/>
    <dgm:cxn modelId="{6797A9A9-08A6-4767-AAA6-3B7DA7497A02}" type="presOf" srcId="{76E86D70-0200-4845-9F74-D95D7EAF9F02}" destId="{CEE8880C-0824-495A-AE57-0980753D62E7}" srcOrd="0" destOrd="0" presId="urn:microsoft.com/office/officeart/2005/8/layout/vList2"/>
    <dgm:cxn modelId="{260B8AA4-641D-413B-B2B4-91AA98FF682E}" type="presParOf" srcId="{C99A4E35-07D3-41BC-8FAD-44ED8D8B67FC}" destId="{CEE8880C-0824-495A-AE57-0980753D62E7}" srcOrd="0" destOrd="0" presId="urn:microsoft.com/office/officeart/2005/8/layout/vList2"/>
    <dgm:cxn modelId="{9E8AFB88-F77E-46F7-B0E4-12E3347DDA13}" type="presParOf" srcId="{C99A4E35-07D3-41BC-8FAD-44ED8D8B67FC}" destId="{6534A0A7-76AE-4A5A-AA44-571978097D4B}" srcOrd="1" destOrd="0" presId="urn:microsoft.com/office/officeart/2005/8/layout/vList2"/>
    <dgm:cxn modelId="{64B95940-0AA7-4252-A78B-58248B036E22}" type="presParOf" srcId="{C99A4E35-07D3-41BC-8FAD-44ED8D8B67FC}" destId="{61BEE552-02B2-47D6-8FC9-941300415283}" srcOrd="2" destOrd="0" presId="urn:microsoft.com/office/officeart/2005/8/layout/vList2"/>
    <dgm:cxn modelId="{A67FFF0D-CB00-47C7-9755-700BFE3816B9}" type="presParOf" srcId="{C99A4E35-07D3-41BC-8FAD-44ED8D8B67FC}" destId="{4C1C555A-C890-412E-B58F-3C6BDF40B644}" srcOrd="3" destOrd="0" presId="urn:microsoft.com/office/officeart/2005/8/layout/vList2"/>
    <dgm:cxn modelId="{3AC4B6AE-58D6-4051-8B10-2B43915A961B}" type="presParOf" srcId="{C99A4E35-07D3-41BC-8FAD-44ED8D8B67FC}" destId="{5120D643-C40B-4C1C-81A1-C3379727343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0A6ACC-2013-42D2-A27C-693B05BF2DB2}" type="doc">
      <dgm:prSet loTypeId="urn:microsoft.com/office/officeart/2005/8/layout/pyramid2" loCatId="pyramid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IN"/>
        </a:p>
      </dgm:t>
    </dgm:pt>
    <dgm:pt modelId="{3901FE0D-762E-42CF-B321-66C0504CAB90}">
      <dgm:prSet custT="1"/>
      <dgm:spPr/>
      <dgm:t>
        <a:bodyPr/>
        <a:lstStyle/>
        <a:p>
          <a:pPr rtl="0"/>
          <a:r>
            <a:rPr lang="en-US" sz="2800" b="1" dirty="0" smtClean="0"/>
            <a:t>Organization of National level Symposium </a:t>
          </a:r>
          <a:endParaRPr lang="en-IN" sz="2800" b="1" dirty="0"/>
        </a:p>
      </dgm:t>
    </dgm:pt>
    <dgm:pt modelId="{5CE7F6B1-F1D7-4814-A00E-70F1B3AAA3A5}" type="parTrans" cxnId="{FEF8A5D4-71D7-4643-9F5E-E3674916C038}">
      <dgm:prSet/>
      <dgm:spPr/>
      <dgm:t>
        <a:bodyPr/>
        <a:lstStyle/>
        <a:p>
          <a:endParaRPr lang="en-IN"/>
        </a:p>
      </dgm:t>
    </dgm:pt>
    <dgm:pt modelId="{7FED1976-4BD0-4C0A-BAF9-A0F4E719B1B8}" type="sibTrans" cxnId="{FEF8A5D4-71D7-4643-9F5E-E3674916C038}">
      <dgm:prSet/>
      <dgm:spPr/>
      <dgm:t>
        <a:bodyPr/>
        <a:lstStyle/>
        <a:p>
          <a:endParaRPr lang="en-IN"/>
        </a:p>
      </dgm:t>
    </dgm:pt>
    <dgm:pt modelId="{6551070F-0855-4043-9282-604543AF938C}">
      <dgm:prSet custT="1"/>
      <dgm:spPr/>
      <dgm:t>
        <a:bodyPr/>
        <a:lstStyle/>
        <a:p>
          <a:pPr rtl="0"/>
          <a:r>
            <a:rPr lang="en-US" sz="2800" b="1" dirty="0" smtClean="0"/>
            <a:t>Organization of Guest lectures</a:t>
          </a:r>
          <a:endParaRPr lang="en-IN" sz="2800" b="1" dirty="0"/>
        </a:p>
      </dgm:t>
    </dgm:pt>
    <dgm:pt modelId="{36A24005-6656-401F-8D2F-4885CF4EF59A}" type="parTrans" cxnId="{A4780B38-C955-4194-81E5-06EAD8086175}">
      <dgm:prSet/>
      <dgm:spPr/>
      <dgm:t>
        <a:bodyPr/>
        <a:lstStyle/>
        <a:p>
          <a:endParaRPr lang="en-IN"/>
        </a:p>
      </dgm:t>
    </dgm:pt>
    <dgm:pt modelId="{C1A3A6FF-39DD-41AD-9541-46FFAEB53206}" type="sibTrans" cxnId="{A4780B38-C955-4194-81E5-06EAD8086175}">
      <dgm:prSet/>
      <dgm:spPr/>
      <dgm:t>
        <a:bodyPr/>
        <a:lstStyle/>
        <a:p>
          <a:endParaRPr lang="en-IN"/>
        </a:p>
      </dgm:t>
    </dgm:pt>
    <dgm:pt modelId="{2A5BD79C-5993-48FF-829D-517198DBCE02}">
      <dgm:prSet custT="1"/>
      <dgm:spPr/>
      <dgm:t>
        <a:bodyPr/>
        <a:lstStyle/>
        <a:p>
          <a:pPr rtl="0"/>
          <a:r>
            <a:rPr lang="en-US" sz="2800" b="1" dirty="0" smtClean="0"/>
            <a:t>Field visits, industrial visits and study tours.</a:t>
          </a:r>
          <a:endParaRPr lang="en-IN" sz="2800" b="1" dirty="0"/>
        </a:p>
      </dgm:t>
    </dgm:pt>
    <dgm:pt modelId="{7057B4BC-F90E-4DEA-958A-3C010B3049EF}" type="parTrans" cxnId="{2214520B-CB8D-4989-B854-4ABBFA101690}">
      <dgm:prSet/>
      <dgm:spPr/>
      <dgm:t>
        <a:bodyPr/>
        <a:lstStyle/>
        <a:p>
          <a:endParaRPr lang="en-IN"/>
        </a:p>
      </dgm:t>
    </dgm:pt>
    <dgm:pt modelId="{951E3917-68A3-480F-9AE0-72B669058DC7}" type="sibTrans" cxnId="{2214520B-CB8D-4989-B854-4ABBFA101690}">
      <dgm:prSet/>
      <dgm:spPr/>
      <dgm:t>
        <a:bodyPr/>
        <a:lstStyle/>
        <a:p>
          <a:endParaRPr lang="en-IN"/>
        </a:p>
      </dgm:t>
    </dgm:pt>
    <dgm:pt modelId="{0C7777B3-08F7-46F6-8C6C-D237A206294E}">
      <dgm:prSet custT="1"/>
      <dgm:spPr/>
      <dgm:t>
        <a:bodyPr/>
        <a:lstStyle/>
        <a:p>
          <a:pPr rtl="0"/>
          <a:r>
            <a:rPr lang="en-US" sz="2800" b="1" dirty="0" smtClean="0"/>
            <a:t>Certificate course in Political Science for Competitive Exam</a:t>
          </a:r>
          <a:endParaRPr lang="en-IN" sz="2800" b="1" dirty="0"/>
        </a:p>
      </dgm:t>
    </dgm:pt>
    <dgm:pt modelId="{E94A6B0A-23D9-4FA9-9DD3-3DC3A7FB3250}" type="parTrans" cxnId="{6919FE4F-4FAC-4967-AB1A-81FF78919925}">
      <dgm:prSet/>
      <dgm:spPr/>
      <dgm:t>
        <a:bodyPr/>
        <a:lstStyle/>
        <a:p>
          <a:endParaRPr lang="en-IN"/>
        </a:p>
      </dgm:t>
    </dgm:pt>
    <dgm:pt modelId="{E5A18538-913E-4CD0-8B00-1EF369B03FDE}" type="sibTrans" cxnId="{6919FE4F-4FAC-4967-AB1A-81FF78919925}">
      <dgm:prSet/>
      <dgm:spPr/>
      <dgm:t>
        <a:bodyPr/>
        <a:lstStyle/>
        <a:p>
          <a:endParaRPr lang="en-IN"/>
        </a:p>
      </dgm:t>
    </dgm:pt>
    <dgm:pt modelId="{BFCA3DD2-C378-4730-9128-76D2A382B223}">
      <dgm:prSet custT="1"/>
      <dgm:spPr/>
      <dgm:t>
        <a:bodyPr/>
        <a:lstStyle/>
        <a:p>
          <a:pPr rtl="0"/>
          <a:r>
            <a:rPr lang="en-US" sz="2800" b="1" dirty="0" smtClean="0"/>
            <a:t>Participation of students in seminars/ conferences</a:t>
          </a:r>
          <a:endParaRPr lang="en-IN" sz="2800" b="1" dirty="0"/>
        </a:p>
      </dgm:t>
    </dgm:pt>
    <dgm:pt modelId="{127026C8-A741-426F-8F22-9DC45715BFF2}" type="parTrans" cxnId="{6A24D1AC-60ED-469C-A4DB-BE6541D26BC0}">
      <dgm:prSet/>
      <dgm:spPr/>
      <dgm:t>
        <a:bodyPr/>
        <a:lstStyle/>
        <a:p>
          <a:endParaRPr lang="en-IN"/>
        </a:p>
      </dgm:t>
    </dgm:pt>
    <dgm:pt modelId="{8E811955-DBCA-4427-9945-929BD1C41BB8}" type="sibTrans" cxnId="{6A24D1AC-60ED-469C-A4DB-BE6541D26BC0}">
      <dgm:prSet/>
      <dgm:spPr/>
      <dgm:t>
        <a:bodyPr/>
        <a:lstStyle/>
        <a:p>
          <a:endParaRPr lang="en-IN"/>
        </a:p>
      </dgm:t>
    </dgm:pt>
    <dgm:pt modelId="{BFC75363-EB6F-4DC9-82FB-DEBBDAAB5070}">
      <dgm:prSet custT="1"/>
      <dgm:spPr/>
      <dgm:t>
        <a:bodyPr/>
        <a:lstStyle/>
        <a:p>
          <a:pPr rtl="0"/>
          <a:r>
            <a:rPr lang="en-US" sz="2800" b="1" dirty="0" smtClean="0"/>
            <a:t>Organization of parent meet </a:t>
          </a:r>
          <a:endParaRPr lang="en-IN" sz="2800" b="1" dirty="0"/>
        </a:p>
      </dgm:t>
    </dgm:pt>
    <dgm:pt modelId="{A3EB6D84-C34A-4D96-A9F7-A69521540186}" type="parTrans" cxnId="{3AEDCA79-E3FF-4EC4-A9B2-8160B8F5C022}">
      <dgm:prSet/>
      <dgm:spPr/>
      <dgm:t>
        <a:bodyPr/>
        <a:lstStyle/>
        <a:p>
          <a:endParaRPr lang="en-IN"/>
        </a:p>
      </dgm:t>
    </dgm:pt>
    <dgm:pt modelId="{237EEFA5-9846-445F-BAD2-DF3AD6D283EA}" type="sibTrans" cxnId="{3AEDCA79-E3FF-4EC4-A9B2-8160B8F5C022}">
      <dgm:prSet/>
      <dgm:spPr/>
      <dgm:t>
        <a:bodyPr/>
        <a:lstStyle/>
        <a:p>
          <a:endParaRPr lang="en-IN"/>
        </a:p>
      </dgm:t>
    </dgm:pt>
    <dgm:pt modelId="{3A15A3D8-77D2-4CCD-A195-3D7715BCFF01}" type="pres">
      <dgm:prSet presAssocID="{C40A6ACC-2013-42D2-A27C-693B05BF2DB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IN"/>
        </a:p>
      </dgm:t>
    </dgm:pt>
    <dgm:pt modelId="{EDE686F2-D2D8-4633-9348-FAE12BEE62FC}" type="pres">
      <dgm:prSet presAssocID="{C40A6ACC-2013-42D2-A27C-693B05BF2DB2}" presName="pyramid" presStyleLbl="node1" presStyleIdx="0" presStyleCnt="1" custScaleX="95504"/>
      <dgm:spPr/>
    </dgm:pt>
    <dgm:pt modelId="{8C51104F-75D6-467B-996F-9BFFAAB6ED2F}" type="pres">
      <dgm:prSet presAssocID="{C40A6ACC-2013-42D2-A27C-693B05BF2DB2}" presName="theList" presStyleCnt="0"/>
      <dgm:spPr/>
    </dgm:pt>
    <dgm:pt modelId="{753D515F-1F53-482C-ADB1-37AAC368B4F0}" type="pres">
      <dgm:prSet presAssocID="{3901FE0D-762E-42CF-B321-66C0504CAB90}" presName="aNode" presStyleLbl="fgAcc1" presStyleIdx="0" presStyleCnt="6" custScaleX="183392" custScaleY="119352" custLinFactNeighborX="-17829" custLinFactNeighborY="-20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7E966C0-4CFF-40FD-8799-4B37AC8D0ADF}" type="pres">
      <dgm:prSet presAssocID="{3901FE0D-762E-42CF-B321-66C0504CAB90}" presName="aSpace" presStyleCnt="0"/>
      <dgm:spPr/>
    </dgm:pt>
    <dgm:pt modelId="{E94D2A25-E784-4136-90E1-7452E5FC16D8}" type="pres">
      <dgm:prSet presAssocID="{6551070F-0855-4043-9282-604543AF938C}" presName="aNode" presStyleLbl="fgAcc1" presStyleIdx="1" presStyleCnt="6" custScaleX="185239" custLinFactNeighborX="-18290" custLinFactNeighborY="-2464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FC6BC95-27DE-4927-8054-5C1AAFE6B9EB}" type="pres">
      <dgm:prSet presAssocID="{6551070F-0855-4043-9282-604543AF938C}" presName="aSpace" presStyleCnt="0"/>
      <dgm:spPr/>
    </dgm:pt>
    <dgm:pt modelId="{ADBC668E-21A7-4632-89BF-1C9D62BF096D}" type="pres">
      <dgm:prSet presAssocID="{2A5BD79C-5993-48FF-829D-517198DBCE02}" presName="aNode" presStyleLbl="fgAcc1" presStyleIdx="2" presStyleCnt="6" custScaleX="184013" custScaleY="128363" custLinFactNeighborX="-17363" custLinFactNeighborY="2688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573A933-60B5-4B5F-8711-1A1A988EAEED}" type="pres">
      <dgm:prSet presAssocID="{2A5BD79C-5993-48FF-829D-517198DBCE02}" presName="aSpace" presStyleCnt="0"/>
      <dgm:spPr/>
    </dgm:pt>
    <dgm:pt modelId="{424EF43E-7F83-4ECE-8FFB-A1FC2EB4E4FF}" type="pres">
      <dgm:prSet presAssocID="{0C7777B3-08F7-46F6-8C6C-D237A206294E}" presName="aNode" presStyleLbl="fgAcc1" presStyleIdx="3" presStyleCnt="6" custScaleX="184483" custScaleY="128140" custLinFactNeighborX="-17128" custLinFactNeighborY="919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09AA32D-AC17-4CA0-920C-714527F9DB82}" type="pres">
      <dgm:prSet presAssocID="{0C7777B3-08F7-46F6-8C6C-D237A206294E}" presName="aSpace" presStyleCnt="0"/>
      <dgm:spPr/>
    </dgm:pt>
    <dgm:pt modelId="{ED697BBE-C288-4A79-ACB8-4C4F591C0947}" type="pres">
      <dgm:prSet presAssocID="{BFCA3DD2-C378-4730-9128-76D2A382B223}" presName="aNode" presStyleLbl="fgAcc1" presStyleIdx="4" presStyleCnt="6" custScaleX="184557" custScaleY="127342" custLinFactNeighborX="-18321" custLinFactNeighborY="1748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0D419CD-1524-4219-B6B1-FAEC21F6A452}" type="pres">
      <dgm:prSet presAssocID="{BFCA3DD2-C378-4730-9128-76D2A382B223}" presName="aSpace" presStyleCnt="0"/>
      <dgm:spPr/>
    </dgm:pt>
    <dgm:pt modelId="{EB5D06FE-CDB5-46D4-8D8F-F9536482CFC2}" type="pres">
      <dgm:prSet presAssocID="{BFC75363-EB6F-4DC9-82FB-DEBBDAAB5070}" presName="aNode" presStyleLbl="fgAcc1" presStyleIdx="5" presStyleCnt="6" custScaleX="186311" custLinFactNeighborX="-19009" custLinFactNeighborY="3215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06805B8-43D7-41C4-9E76-A5CE25F7B642}" type="pres">
      <dgm:prSet presAssocID="{BFC75363-EB6F-4DC9-82FB-DEBBDAAB5070}" presName="aSpace" presStyleCnt="0"/>
      <dgm:spPr/>
    </dgm:pt>
  </dgm:ptLst>
  <dgm:cxnLst>
    <dgm:cxn modelId="{FEF8A5D4-71D7-4643-9F5E-E3674916C038}" srcId="{C40A6ACC-2013-42D2-A27C-693B05BF2DB2}" destId="{3901FE0D-762E-42CF-B321-66C0504CAB90}" srcOrd="0" destOrd="0" parTransId="{5CE7F6B1-F1D7-4814-A00E-70F1B3AAA3A5}" sibTransId="{7FED1976-4BD0-4C0A-BAF9-A0F4E719B1B8}"/>
    <dgm:cxn modelId="{502B488F-AADA-4FD1-961F-99772226EBE1}" type="presOf" srcId="{2A5BD79C-5993-48FF-829D-517198DBCE02}" destId="{ADBC668E-21A7-4632-89BF-1C9D62BF096D}" srcOrd="0" destOrd="0" presId="urn:microsoft.com/office/officeart/2005/8/layout/pyramid2"/>
    <dgm:cxn modelId="{048689FC-05C1-4CFF-AE80-986CBD1D03E6}" type="presOf" srcId="{C40A6ACC-2013-42D2-A27C-693B05BF2DB2}" destId="{3A15A3D8-77D2-4CCD-A195-3D7715BCFF01}" srcOrd="0" destOrd="0" presId="urn:microsoft.com/office/officeart/2005/8/layout/pyramid2"/>
    <dgm:cxn modelId="{01C5766F-75C9-416B-A989-7AB6AB9BD90A}" type="presOf" srcId="{6551070F-0855-4043-9282-604543AF938C}" destId="{E94D2A25-E784-4136-90E1-7452E5FC16D8}" srcOrd="0" destOrd="0" presId="urn:microsoft.com/office/officeart/2005/8/layout/pyramid2"/>
    <dgm:cxn modelId="{A0153FD7-95E6-4D8A-A727-DB78FB0D22D5}" type="presOf" srcId="{BFCA3DD2-C378-4730-9128-76D2A382B223}" destId="{ED697BBE-C288-4A79-ACB8-4C4F591C0947}" srcOrd="0" destOrd="0" presId="urn:microsoft.com/office/officeart/2005/8/layout/pyramid2"/>
    <dgm:cxn modelId="{A4780B38-C955-4194-81E5-06EAD8086175}" srcId="{C40A6ACC-2013-42D2-A27C-693B05BF2DB2}" destId="{6551070F-0855-4043-9282-604543AF938C}" srcOrd="1" destOrd="0" parTransId="{36A24005-6656-401F-8D2F-4885CF4EF59A}" sibTransId="{C1A3A6FF-39DD-41AD-9541-46FFAEB53206}"/>
    <dgm:cxn modelId="{3AEDCA79-E3FF-4EC4-A9B2-8160B8F5C022}" srcId="{C40A6ACC-2013-42D2-A27C-693B05BF2DB2}" destId="{BFC75363-EB6F-4DC9-82FB-DEBBDAAB5070}" srcOrd="5" destOrd="0" parTransId="{A3EB6D84-C34A-4D96-A9F7-A69521540186}" sibTransId="{237EEFA5-9846-445F-BAD2-DF3AD6D283EA}"/>
    <dgm:cxn modelId="{34393F82-0AB4-4630-B6C5-E6A5E541CF64}" type="presOf" srcId="{0C7777B3-08F7-46F6-8C6C-D237A206294E}" destId="{424EF43E-7F83-4ECE-8FFB-A1FC2EB4E4FF}" srcOrd="0" destOrd="0" presId="urn:microsoft.com/office/officeart/2005/8/layout/pyramid2"/>
    <dgm:cxn modelId="{5FA41EEE-D5F0-4380-B159-CAC5E1F77D25}" type="presOf" srcId="{BFC75363-EB6F-4DC9-82FB-DEBBDAAB5070}" destId="{EB5D06FE-CDB5-46D4-8D8F-F9536482CFC2}" srcOrd="0" destOrd="0" presId="urn:microsoft.com/office/officeart/2005/8/layout/pyramid2"/>
    <dgm:cxn modelId="{6919FE4F-4FAC-4967-AB1A-81FF78919925}" srcId="{C40A6ACC-2013-42D2-A27C-693B05BF2DB2}" destId="{0C7777B3-08F7-46F6-8C6C-D237A206294E}" srcOrd="3" destOrd="0" parTransId="{E94A6B0A-23D9-4FA9-9DD3-3DC3A7FB3250}" sibTransId="{E5A18538-913E-4CD0-8B00-1EF369B03FDE}"/>
    <dgm:cxn modelId="{B4641354-FBE6-42A2-90A9-88FFA217E04E}" type="presOf" srcId="{3901FE0D-762E-42CF-B321-66C0504CAB90}" destId="{753D515F-1F53-482C-ADB1-37AAC368B4F0}" srcOrd="0" destOrd="0" presId="urn:microsoft.com/office/officeart/2005/8/layout/pyramid2"/>
    <dgm:cxn modelId="{6A24D1AC-60ED-469C-A4DB-BE6541D26BC0}" srcId="{C40A6ACC-2013-42D2-A27C-693B05BF2DB2}" destId="{BFCA3DD2-C378-4730-9128-76D2A382B223}" srcOrd="4" destOrd="0" parTransId="{127026C8-A741-426F-8F22-9DC45715BFF2}" sibTransId="{8E811955-DBCA-4427-9945-929BD1C41BB8}"/>
    <dgm:cxn modelId="{2214520B-CB8D-4989-B854-4ABBFA101690}" srcId="{C40A6ACC-2013-42D2-A27C-693B05BF2DB2}" destId="{2A5BD79C-5993-48FF-829D-517198DBCE02}" srcOrd="2" destOrd="0" parTransId="{7057B4BC-F90E-4DEA-958A-3C010B3049EF}" sibTransId="{951E3917-68A3-480F-9AE0-72B669058DC7}"/>
    <dgm:cxn modelId="{CEF71D02-9586-43E7-8189-FF1369DA6F51}" type="presParOf" srcId="{3A15A3D8-77D2-4CCD-A195-3D7715BCFF01}" destId="{EDE686F2-D2D8-4633-9348-FAE12BEE62FC}" srcOrd="0" destOrd="0" presId="urn:microsoft.com/office/officeart/2005/8/layout/pyramid2"/>
    <dgm:cxn modelId="{494F728E-4C0A-4FB3-B88E-AD725B716A76}" type="presParOf" srcId="{3A15A3D8-77D2-4CCD-A195-3D7715BCFF01}" destId="{8C51104F-75D6-467B-996F-9BFFAAB6ED2F}" srcOrd="1" destOrd="0" presId="urn:microsoft.com/office/officeart/2005/8/layout/pyramid2"/>
    <dgm:cxn modelId="{967FAA3E-B8E4-4184-8F1B-251A82B4FC26}" type="presParOf" srcId="{8C51104F-75D6-467B-996F-9BFFAAB6ED2F}" destId="{753D515F-1F53-482C-ADB1-37AAC368B4F0}" srcOrd="0" destOrd="0" presId="urn:microsoft.com/office/officeart/2005/8/layout/pyramid2"/>
    <dgm:cxn modelId="{D451FA57-BE40-4759-AA9D-4F805234ABF8}" type="presParOf" srcId="{8C51104F-75D6-467B-996F-9BFFAAB6ED2F}" destId="{17E966C0-4CFF-40FD-8799-4B37AC8D0ADF}" srcOrd="1" destOrd="0" presId="urn:microsoft.com/office/officeart/2005/8/layout/pyramid2"/>
    <dgm:cxn modelId="{A1C999E4-12EF-46F9-B0A3-137FDAD4E643}" type="presParOf" srcId="{8C51104F-75D6-467B-996F-9BFFAAB6ED2F}" destId="{E94D2A25-E784-4136-90E1-7452E5FC16D8}" srcOrd="2" destOrd="0" presId="urn:microsoft.com/office/officeart/2005/8/layout/pyramid2"/>
    <dgm:cxn modelId="{F1D17A4C-F6E3-45E1-A0CD-4CCFA5A4818B}" type="presParOf" srcId="{8C51104F-75D6-467B-996F-9BFFAAB6ED2F}" destId="{7FC6BC95-27DE-4927-8054-5C1AAFE6B9EB}" srcOrd="3" destOrd="0" presId="urn:microsoft.com/office/officeart/2005/8/layout/pyramid2"/>
    <dgm:cxn modelId="{5BCC527A-C18C-439D-8438-B4518F84A847}" type="presParOf" srcId="{8C51104F-75D6-467B-996F-9BFFAAB6ED2F}" destId="{ADBC668E-21A7-4632-89BF-1C9D62BF096D}" srcOrd="4" destOrd="0" presId="urn:microsoft.com/office/officeart/2005/8/layout/pyramid2"/>
    <dgm:cxn modelId="{3535A2C2-C5DD-408D-BC17-3CC1DEC84DDB}" type="presParOf" srcId="{8C51104F-75D6-467B-996F-9BFFAAB6ED2F}" destId="{5573A933-60B5-4B5F-8711-1A1A988EAEED}" srcOrd="5" destOrd="0" presId="urn:microsoft.com/office/officeart/2005/8/layout/pyramid2"/>
    <dgm:cxn modelId="{79AF4037-4E40-4111-8320-76266279D652}" type="presParOf" srcId="{8C51104F-75D6-467B-996F-9BFFAAB6ED2F}" destId="{424EF43E-7F83-4ECE-8FFB-A1FC2EB4E4FF}" srcOrd="6" destOrd="0" presId="urn:microsoft.com/office/officeart/2005/8/layout/pyramid2"/>
    <dgm:cxn modelId="{65738887-6CBD-4463-9D76-4E33504670CE}" type="presParOf" srcId="{8C51104F-75D6-467B-996F-9BFFAAB6ED2F}" destId="{F09AA32D-AC17-4CA0-920C-714527F9DB82}" srcOrd="7" destOrd="0" presId="urn:microsoft.com/office/officeart/2005/8/layout/pyramid2"/>
    <dgm:cxn modelId="{F987DB98-626D-4069-BAF3-BFF9EF43850A}" type="presParOf" srcId="{8C51104F-75D6-467B-996F-9BFFAAB6ED2F}" destId="{ED697BBE-C288-4A79-ACB8-4C4F591C0947}" srcOrd="8" destOrd="0" presId="urn:microsoft.com/office/officeart/2005/8/layout/pyramid2"/>
    <dgm:cxn modelId="{39E90182-2DDD-40B7-9593-1C51E2131833}" type="presParOf" srcId="{8C51104F-75D6-467B-996F-9BFFAAB6ED2F}" destId="{90D419CD-1524-4219-B6B1-FAEC21F6A452}" srcOrd="9" destOrd="0" presId="urn:microsoft.com/office/officeart/2005/8/layout/pyramid2"/>
    <dgm:cxn modelId="{E8595EF7-274E-49E4-8FB3-14B4CEB6461B}" type="presParOf" srcId="{8C51104F-75D6-467B-996F-9BFFAAB6ED2F}" destId="{EB5D06FE-CDB5-46D4-8D8F-F9536482CFC2}" srcOrd="10" destOrd="0" presId="urn:microsoft.com/office/officeart/2005/8/layout/pyramid2"/>
    <dgm:cxn modelId="{57A453E6-3E34-407D-8665-AD42E169BD3E}" type="presParOf" srcId="{8C51104F-75D6-467B-996F-9BFFAAB6ED2F}" destId="{C06805B8-43D7-41C4-9E76-A5CE25F7B642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546CB7-EAF9-440B-AA7A-F35D1D9934E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33BE5E79-EB2B-4B35-AAE1-D2DBC3A3A4B2}">
      <dgm:prSet custT="1"/>
      <dgm:spPr/>
      <dgm:t>
        <a:bodyPr/>
        <a:lstStyle/>
        <a:p>
          <a:pPr rtl="0"/>
          <a:r>
            <a:rPr lang="en-US" sz="2800" b="1" dirty="0" smtClean="0"/>
            <a:t>To start Capsule course in ‘Fundamentals of Citizenship’ for the Multi faculty Students</a:t>
          </a:r>
          <a:endParaRPr lang="en-IN" sz="2800" b="1" dirty="0"/>
        </a:p>
      </dgm:t>
    </dgm:pt>
    <dgm:pt modelId="{29DACB06-BD4E-4B32-8A42-0265480E4194}" type="parTrans" cxnId="{8C4713CD-7676-41F9-BA51-5E0B2D0C2D91}">
      <dgm:prSet/>
      <dgm:spPr/>
      <dgm:t>
        <a:bodyPr/>
        <a:lstStyle/>
        <a:p>
          <a:endParaRPr lang="en-IN"/>
        </a:p>
      </dgm:t>
    </dgm:pt>
    <dgm:pt modelId="{E5D45332-9E35-493A-91B6-761D70EAB29A}" type="sibTrans" cxnId="{8C4713CD-7676-41F9-BA51-5E0B2D0C2D91}">
      <dgm:prSet/>
      <dgm:spPr/>
      <dgm:t>
        <a:bodyPr/>
        <a:lstStyle/>
        <a:p>
          <a:endParaRPr lang="en-IN"/>
        </a:p>
      </dgm:t>
    </dgm:pt>
    <dgm:pt modelId="{C049EFA0-1FBD-480C-AB00-076D143823E6}">
      <dgm:prSet custT="1"/>
      <dgm:spPr/>
      <dgm:t>
        <a:bodyPr/>
        <a:lstStyle/>
        <a:p>
          <a:pPr rtl="0"/>
          <a:r>
            <a:rPr lang="en-US" sz="2800" b="1" dirty="0" smtClean="0"/>
            <a:t>To organize workshops</a:t>
          </a:r>
          <a:r>
            <a:rPr lang="en-US" sz="2800" b="1" smtClean="0"/>
            <a:t>/ Conferences/Seminars</a:t>
          </a:r>
          <a:endParaRPr lang="en-IN" sz="2800" b="1" dirty="0"/>
        </a:p>
      </dgm:t>
    </dgm:pt>
    <dgm:pt modelId="{C6BEA5E5-5BFE-4E55-B0EB-7E919383FB28}" type="parTrans" cxnId="{EF87181C-6904-4FD7-83AB-3A8475606565}">
      <dgm:prSet/>
      <dgm:spPr/>
      <dgm:t>
        <a:bodyPr/>
        <a:lstStyle/>
        <a:p>
          <a:endParaRPr lang="en-IN"/>
        </a:p>
      </dgm:t>
    </dgm:pt>
    <dgm:pt modelId="{A1AB203F-B201-4F5C-B434-AE025A9E4A5E}" type="sibTrans" cxnId="{EF87181C-6904-4FD7-83AB-3A8475606565}">
      <dgm:prSet/>
      <dgm:spPr/>
      <dgm:t>
        <a:bodyPr/>
        <a:lstStyle/>
        <a:p>
          <a:endParaRPr lang="en-IN"/>
        </a:p>
      </dgm:t>
    </dgm:pt>
    <dgm:pt modelId="{F015DB7C-B66F-4EB7-B231-F2A2C76AE622}">
      <dgm:prSet custT="1"/>
      <dgm:spPr/>
      <dgm:t>
        <a:bodyPr/>
        <a:lstStyle/>
        <a:p>
          <a:pPr rtl="0"/>
          <a:r>
            <a:rPr lang="en-US" sz="2800" b="1" dirty="0" smtClean="0"/>
            <a:t>To start Postgraduate Course in Political Science</a:t>
          </a:r>
          <a:endParaRPr lang="en-IN" sz="2800" b="1" dirty="0"/>
        </a:p>
      </dgm:t>
    </dgm:pt>
    <dgm:pt modelId="{BE78B8BC-0329-44B7-9962-9F41C7FE55CA}" type="parTrans" cxnId="{68642E1B-4E61-4E52-9598-245DDD725EF9}">
      <dgm:prSet/>
      <dgm:spPr/>
      <dgm:t>
        <a:bodyPr/>
        <a:lstStyle/>
        <a:p>
          <a:endParaRPr lang="en-IN"/>
        </a:p>
      </dgm:t>
    </dgm:pt>
    <dgm:pt modelId="{DE0F5BD5-551D-4C7C-BDB0-59A7CFA0E093}" type="sibTrans" cxnId="{68642E1B-4E61-4E52-9598-245DDD725EF9}">
      <dgm:prSet/>
      <dgm:spPr/>
      <dgm:t>
        <a:bodyPr/>
        <a:lstStyle/>
        <a:p>
          <a:endParaRPr lang="en-IN"/>
        </a:p>
      </dgm:t>
    </dgm:pt>
    <dgm:pt modelId="{6154E958-CD82-4CDB-A9A3-D05B61AE5795}">
      <dgm:prSet custT="1"/>
      <dgm:spPr/>
      <dgm:t>
        <a:bodyPr/>
        <a:lstStyle/>
        <a:p>
          <a:pPr rtl="0"/>
          <a:r>
            <a:rPr lang="en-IN" sz="2800" b="1" dirty="0" smtClean="0"/>
            <a:t>Every year visit to Parliament  for special students </a:t>
          </a:r>
        </a:p>
      </dgm:t>
    </dgm:pt>
    <dgm:pt modelId="{6104B76F-8149-42C3-9255-3E07A1B37B92}" type="parTrans" cxnId="{DF08F8CA-EAE2-458D-846C-41B784546701}">
      <dgm:prSet/>
      <dgm:spPr/>
      <dgm:t>
        <a:bodyPr/>
        <a:lstStyle/>
        <a:p>
          <a:endParaRPr lang="en-IN"/>
        </a:p>
      </dgm:t>
    </dgm:pt>
    <dgm:pt modelId="{794B550E-8D76-4985-A793-C3B205CB95F1}" type="sibTrans" cxnId="{DF08F8CA-EAE2-458D-846C-41B784546701}">
      <dgm:prSet/>
      <dgm:spPr/>
      <dgm:t>
        <a:bodyPr/>
        <a:lstStyle/>
        <a:p>
          <a:endParaRPr lang="en-IN"/>
        </a:p>
      </dgm:t>
    </dgm:pt>
    <dgm:pt modelId="{BA325724-FF61-4680-925C-4E222123A00C}">
      <dgm:prSet custT="1"/>
      <dgm:spPr/>
      <dgm:t>
        <a:bodyPr/>
        <a:lstStyle/>
        <a:p>
          <a:pPr rtl="0"/>
          <a:r>
            <a:rPr lang="en-IN" sz="2800" b="1" dirty="0" smtClean="0"/>
            <a:t>To start Certificate course in Journalism</a:t>
          </a:r>
        </a:p>
      </dgm:t>
    </dgm:pt>
    <dgm:pt modelId="{23EB8D9A-149D-4414-809B-AF41EBAF5E94}" type="parTrans" cxnId="{5269FD34-1CAA-4A47-97CC-602B82D9B6D3}">
      <dgm:prSet/>
      <dgm:spPr/>
      <dgm:t>
        <a:bodyPr/>
        <a:lstStyle/>
        <a:p>
          <a:endParaRPr lang="en-IN"/>
        </a:p>
      </dgm:t>
    </dgm:pt>
    <dgm:pt modelId="{84CF8B4D-F7B2-44A1-93AA-11428FE87DDC}" type="sibTrans" cxnId="{5269FD34-1CAA-4A47-97CC-602B82D9B6D3}">
      <dgm:prSet/>
      <dgm:spPr/>
      <dgm:t>
        <a:bodyPr/>
        <a:lstStyle/>
        <a:p>
          <a:endParaRPr lang="en-IN"/>
        </a:p>
      </dgm:t>
    </dgm:pt>
    <dgm:pt modelId="{D4942419-EC5B-43E5-AFEC-EC53AE596E50}" type="pres">
      <dgm:prSet presAssocID="{F3546CB7-EAF9-440B-AA7A-F35D1D9934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5153480-2FD7-489C-BBEE-CF4A2DDA2107}" type="pres">
      <dgm:prSet presAssocID="{33BE5E79-EB2B-4B35-AAE1-D2DBC3A3A4B2}" presName="parentText" presStyleLbl="node1" presStyleIdx="0" presStyleCnt="5" custLinFactNeighborY="-1627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4B35CEC-D264-4486-83D0-809E6001454D}" type="pres">
      <dgm:prSet presAssocID="{E5D45332-9E35-493A-91B6-761D70EAB29A}" presName="spacer" presStyleCnt="0"/>
      <dgm:spPr/>
    </dgm:pt>
    <dgm:pt modelId="{4D6D60A1-81F4-4869-BBB6-F352A4C6A7D5}" type="pres">
      <dgm:prSet presAssocID="{C049EFA0-1FBD-480C-AB00-076D143823E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8BCA68E-D77C-45DF-A96C-6B5A6E0C287C}" type="pres">
      <dgm:prSet presAssocID="{A1AB203F-B201-4F5C-B434-AE025A9E4A5E}" presName="spacer" presStyleCnt="0"/>
      <dgm:spPr/>
    </dgm:pt>
    <dgm:pt modelId="{D1184D94-F9DF-4BA6-B5CF-C6783422D949}" type="pres">
      <dgm:prSet presAssocID="{F015DB7C-B66F-4EB7-B231-F2A2C76AE62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CE0BEEF-FEA0-4E8A-AE8D-DEB7126653F8}" type="pres">
      <dgm:prSet presAssocID="{DE0F5BD5-551D-4C7C-BDB0-59A7CFA0E093}" presName="spacer" presStyleCnt="0"/>
      <dgm:spPr/>
    </dgm:pt>
    <dgm:pt modelId="{0C5E8E38-8BFE-44F9-86EE-25D41231339A}" type="pres">
      <dgm:prSet presAssocID="{6154E958-CD82-4CDB-A9A3-D05B61AE579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F87E22D-D2B6-4704-BBC9-03C81DB4F883}" type="pres">
      <dgm:prSet presAssocID="{794B550E-8D76-4985-A793-C3B205CB95F1}" presName="spacer" presStyleCnt="0"/>
      <dgm:spPr/>
    </dgm:pt>
    <dgm:pt modelId="{00779B4B-53F6-4C8D-9194-84C4F2662CE5}" type="pres">
      <dgm:prSet presAssocID="{BA325724-FF61-4680-925C-4E222123A00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AC9C961-E2FF-46B6-9AF7-BFAC5B284AF4}" type="presOf" srcId="{F015DB7C-B66F-4EB7-B231-F2A2C76AE622}" destId="{D1184D94-F9DF-4BA6-B5CF-C6783422D949}" srcOrd="0" destOrd="0" presId="urn:microsoft.com/office/officeart/2005/8/layout/vList2"/>
    <dgm:cxn modelId="{03D47E24-DBE4-4557-91CF-BCDE5B0CBEE5}" type="presOf" srcId="{6154E958-CD82-4CDB-A9A3-D05B61AE5795}" destId="{0C5E8E38-8BFE-44F9-86EE-25D41231339A}" srcOrd="0" destOrd="0" presId="urn:microsoft.com/office/officeart/2005/8/layout/vList2"/>
    <dgm:cxn modelId="{414014BE-E65A-4518-856F-E1A5580BD25D}" type="presOf" srcId="{BA325724-FF61-4680-925C-4E222123A00C}" destId="{00779B4B-53F6-4C8D-9194-84C4F2662CE5}" srcOrd="0" destOrd="0" presId="urn:microsoft.com/office/officeart/2005/8/layout/vList2"/>
    <dgm:cxn modelId="{07BE9176-9524-4681-BA7D-27AD2042940A}" type="presOf" srcId="{33BE5E79-EB2B-4B35-AAE1-D2DBC3A3A4B2}" destId="{F5153480-2FD7-489C-BBEE-CF4A2DDA2107}" srcOrd="0" destOrd="0" presId="urn:microsoft.com/office/officeart/2005/8/layout/vList2"/>
    <dgm:cxn modelId="{DF08F8CA-EAE2-458D-846C-41B784546701}" srcId="{F3546CB7-EAF9-440B-AA7A-F35D1D9934EA}" destId="{6154E958-CD82-4CDB-A9A3-D05B61AE5795}" srcOrd="3" destOrd="0" parTransId="{6104B76F-8149-42C3-9255-3E07A1B37B92}" sibTransId="{794B550E-8D76-4985-A793-C3B205CB95F1}"/>
    <dgm:cxn modelId="{8C4713CD-7676-41F9-BA51-5E0B2D0C2D91}" srcId="{F3546CB7-EAF9-440B-AA7A-F35D1D9934EA}" destId="{33BE5E79-EB2B-4B35-AAE1-D2DBC3A3A4B2}" srcOrd="0" destOrd="0" parTransId="{29DACB06-BD4E-4B32-8A42-0265480E4194}" sibTransId="{E5D45332-9E35-493A-91B6-761D70EAB29A}"/>
    <dgm:cxn modelId="{68642E1B-4E61-4E52-9598-245DDD725EF9}" srcId="{F3546CB7-EAF9-440B-AA7A-F35D1D9934EA}" destId="{F015DB7C-B66F-4EB7-B231-F2A2C76AE622}" srcOrd="2" destOrd="0" parTransId="{BE78B8BC-0329-44B7-9962-9F41C7FE55CA}" sibTransId="{DE0F5BD5-551D-4C7C-BDB0-59A7CFA0E093}"/>
    <dgm:cxn modelId="{76D16BDB-5FAD-4173-BDCB-84F9A298ADD2}" type="presOf" srcId="{F3546CB7-EAF9-440B-AA7A-F35D1D9934EA}" destId="{D4942419-EC5B-43E5-AFEC-EC53AE596E50}" srcOrd="0" destOrd="0" presId="urn:microsoft.com/office/officeart/2005/8/layout/vList2"/>
    <dgm:cxn modelId="{EF87181C-6904-4FD7-83AB-3A8475606565}" srcId="{F3546CB7-EAF9-440B-AA7A-F35D1D9934EA}" destId="{C049EFA0-1FBD-480C-AB00-076D143823E6}" srcOrd="1" destOrd="0" parTransId="{C6BEA5E5-5BFE-4E55-B0EB-7E919383FB28}" sibTransId="{A1AB203F-B201-4F5C-B434-AE025A9E4A5E}"/>
    <dgm:cxn modelId="{06B82FA7-4DBA-4057-986E-81112DAD9E70}" type="presOf" srcId="{C049EFA0-1FBD-480C-AB00-076D143823E6}" destId="{4D6D60A1-81F4-4869-BBB6-F352A4C6A7D5}" srcOrd="0" destOrd="0" presId="urn:microsoft.com/office/officeart/2005/8/layout/vList2"/>
    <dgm:cxn modelId="{5269FD34-1CAA-4A47-97CC-602B82D9B6D3}" srcId="{F3546CB7-EAF9-440B-AA7A-F35D1D9934EA}" destId="{BA325724-FF61-4680-925C-4E222123A00C}" srcOrd="4" destOrd="0" parTransId="{23EB8D9A-149D-4414-809B-AF41EBAF5E94}" sibTransId="{84CF8B4D-F7B2-44A1-93AA-11428FE87DDC}"/>
    <dgm:cxn modelId="{8131B59E-148A-4918-8B41-CAD5566952A9}" type="presParOf" srcId="{D4942419-EC5B-43E5-AFEC-EC53AE596E50}" destId="{F5153480-2FD7-489C-BBEE-CF4A2DDA2107}" srcOrd="0" destOrd="0" presId="urn:microsoft.com/office/officeart/2005/8/layout/vList2"/>
    <dgm:cxn modelId="{77E822AC-FE76-4A6B-9427-C9F31708FB33}" type="presParOf" srcId="{D4942419-EC5B-43E5-AFEC-EC53AE596E50}" destId="{24B35CEC-D264-4486-83D0-809E6001454D}" srcOrd="1" destOrd="0" presId="urn:microsoft.com/office/officeart/2005/8/layout/vList2"/>
    <dgm:cxn modelId="{DB4A5F7A-14A6-467C-B5FC-F0745FF58D0A}" type="presParOf" srcId="{D4942419-EC5B-43E5-AFEC-EC53AE596E50}" destId="{4D6D60A1-81F4-4869-BBB6-F352A4C6A7D5}" srcOrd="2" destOrd="0" presId="urn:microsoft.com/office/officeart/2005/8/layout/vList2"/>
    <dgm:cxn modelId="{A9A1A204-109D-4A75-8D4F-B08C632D3864}" type="presParOf" srcId="{D4942419-EC5B-43E5-AFEC-EC53AE596E50}" destId="{B8BCA68E-D77C-45DF-A96C-6B5A6E0C287C}" srcOrd="3" destOrd="0" presId="urn:microsoft.com/office/officeart/2005/8/layout/vList2"/>
    <dgm:cxn modelId="{01CDA2FA-70C9-4EE5-AAE6-26FBB1FCEF9E}" type="presParOf" srcId="{D4942419-EC5B-43E5-AFEC-EC53AE596E50}" destId="{D1184D94-F9DF-4BA6-B5CF-C6783422D949}" srcOrd="4" destOrd="0" presId="urn:microsoft.com/office/officeart/2005/8/layout/vList2"/>
    <dgm:cxn modelId="{7A430758-40FB-4886-B3A0-D3F27BBC78F0}" type="presParOf" srcId="{D4942419-EC5B-43E5-AFEC-EC53AE596E50}" destId="{5CE0BEEF-FEA0-4E8A-AE8D-DEB7126653F8}" srcOrd="5" destOrd="0" presId="urn:microsoft.com/office/officeart/2005/8/layout/vList2"/>
    <dgm:cxn modelId="{F2291F2C-95EC-4EC4-8E62-6EB5C7623967}" type="presParOf" srcId="{D4942419-EC5B-43E5-AFEC-EC53AE596E50}" destId="{0C5E8E38-8BFE-44F9-86EE-25D41231339A}" srcOrd="6" destOrd="0" presId="urn:microsoft.com/office/officeart/2005/8/layout/vList2"/>
    <dgm:cxn modelId="{3F9982FB-8E78-412C-B857-B414A5A7C97C}" type="presParOf" srcId="{D4942419-EC5B-43E5-AFEC-EC53AE596E50}" destId="{CF87E22D-D2B6-4704-BBC9-03C81DB4F883}" srcOrd="7" destOrd="0" presId="urn:microsoft.com/office/officeart/2005/8/layout/vList2"/>
    <dgm:cxn modelId="{08BB86D5-4900-42B6-8FA3-CCA98D68F720}" type="presParOf" srcId="{D4942419-EC5B-43E5-AFEC-EC53AE596E50}" destId="{00779B4B-53F6-4C8D-9194-84C4F2662CE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07484-A99A-4465-A413-9B5460BD34D4}">
      <dsp:nvSpPr>
        <dsp:cNvPr id="0" name=""/>
        <dsp:cNvSpPr/>
      </dsp:nvSpPr>
      <dsp:spPr>
        <a:xfrm>
          <a:off x="0" y="368"/>
          <a:ext cx="8897258" cy="6100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 pitchFamily="18" charset="0"/>
            </a:rPr>
            <a:t>To understand the history of political ideology and political thoughts from ancient to the modern age.</a:t>
          </a:r>
          <a:endParaRPr lang="en-IN" sz="1800" b="1" kern="1200" dirty="0">
            <a:latin typeface="Cambria" pitchFamily="18" charset="0"/>
          </a:endParaRPr>
        </a:p>
      </dsp:txBody>
      <dsp:txXfrm>
        <a:off x="29782" y="30150"/>
        <a:ext cx="8837694" cy="550515"/>
      </dsp:txXfrm>
    </dsp:sp>
    <dsp:sp modelId="{90B2E298-827E-4016-BF70-FF96A839CE4F}">
      <dsp:nvSpPr>
        <dsp:cNvPr id="0" name=""/>
        <dsp:cNvSpPr/>
      </dsp:nvSpPr>
      <dsp:spPr>
        <a:xfrm>
          <a:off x="0" y="623174"/>
          <a:ext cx="8897258" cy="61007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 pitchFamily="18" charset="0"/>
            </a:rPr>
            <a:t>To understand the major political system in the world.</a:t>
          </a:r>
          <a:endParaRPr lang="en-IN" sz="1800" b="1" kern="1200" dirty="0">
            <a:latin typeface="Cambria" pitchFamily="18" charset="0"/>
          </a:endParaRPr>
        </a:p>
      </dsp:txBody>
      <dsp:txXfrm>
        <a:off x="29782" y="652956"/>
        <a:ext cx="8837694" cy="550515"/>
      </dsp:txXfrm>
    </dsp:sp>
    <dsp:sp modelId="{DFE45258-756E-405D-93D9-9A76FD57D4AD}">
      <dsp:nvSpPr>
        <dsp:cNvPr id="0" name=""/>
        <dsp:cNvSpPr/>
      </dsp:nvSpPr>
      <dsp:spPr>
        <a:xfrm>
          <a:off x="0" y="1245980"/>
          <a:ext cx="8897258" cy="6100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 pitchFamily="18" charset="0"/>
            </a:rPr>
            <a:t>To understand the dimensions of international politics.</a:t>
          </a:r>
          <a:endParaRPr lang="en-IN" sz="1800" b="1" kern="1200" dirty="0">
            <a:latin typeface="Cambria" pitchFamily="18" charset="0"/>
          </a:endParaRPr>
        </a:p>
      </dsp:txBody>
      <dsp:txXfrm>
        <a:off x="29782" y="1275762"/>
        <a:ext cx="8837694" cy="550515"/>
      </dsp:txXfrm>
    </dsp:sp>
    <dsp:sp modelId="{1293AEAF-E903-46FD-88E3-2E5F987EE1B6}">
      <dsp:nvSpPr>
        <dsp:cNvPr id="0" name=""/>
        <dsp:cNvSpPr/>
      </dsp:nvSpPr>
      <dsp:spPr>
        <a:xfrm>
          <a:off x="0" y="1868786"/>
          <a:ext cx="8897258" cy="6100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 pitchFamily="18" charset="0"/>
            </a:rPr>
            <a:t>To interpret the role of regional and international organization in the new world order.</a:t>
          </a:r>
          <a:endParaRPr lang="en-IN" sz="1800" b="1" kern="1200" dirty="0">
            <a:latin typeface="Cambria" pitchFamily="18" charset="0"/>
          </a:endParaRPr>
        </a:p>
      </dsp:txBody>
      <dsp:txXfrm>
        <a:off x="29782" y="1898568"/>
        <a:ext cx="8837694" cy="550515"/>
      </dsp:txXfrm>
    </dsp:sp>
    <dsp:sp modelId="{5E41F0A3-39BB-49E3-9B97-DFABFBFEE50E}">
      <dsp:nvSpPr>
        <dsp:cNvPr id="0" name=""/>
        <dsp:cNvSpPr/>
      </dsp:nvSpPr>
      <dsp:spPr>
        <a:xfrm>
          <a:off x="0" y="2491592"/>
          <a:ext cx="8897258" cy="61007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 pitchFamily="18" charset="0"/>
            </a:rPr>
            <a:t>To analyze the concept of good governance and e-governance.</a:t>
          </a:r>
          <a:endParaRPr lang="en-IN" sz="1800" b="1" kern="1200" dirty="0">
            <a:latin typeface="Cambria" pitchFamily="18" charset="0"/>
          </a:endParaRPr>
        </a:p>
      </dsp:txBody>
      <dsp:txXfrm>
        <a:off x="29782" y="2521374"/>
        <a:ext cx="8837694" cy="550515"/>
      </dsp:txXfrm>
    </dsp:sp>
    <dsp:sp modelId="{6C5A1FDA-E16C-4894-8A90-59815795169C}">
      <dsp:nvSpPr>
        <dsp:cNvPr id="0" name=""/>
        <dsp:cNvSpPr/>
      </dsp:nvSpPr>
      <dsp:spPr>
        <a:xfrm>
          <a:off x="0" y="3114398"/>
          <a:ext cx="8897258" cy="6100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 pitchFamily="18" charset="0"/>
            </a:rPr>
            <a:t>To realize the organs of government machinery and representation.</a:t>
          </a:r>
          <a:endParaRPr lang="en-IN" sz="1800" b="1" kern="1200" dirty="0">
            <a:latin typeface="Cambria" pitchFamily="18" charset="0"/>
          </a:endParaRPr>
        </a:p>
      </dsp:txBody>
      <dsp:txXfrm>
        <a:off x="29782" y="3144180"/>
        <a:ext cx="8837694" cy="550515"/>
      </dsp:txXfrm>
    </dsp:sp>
    <dsp:sp modelId="{57191329-AC88-4298-9C75-B377470FB724}">
      <dsp:nvSpPr>
        <dsp:cNvPr id="0" name=""/>
        <dsp:cNvSpPr/>
      </dsp:nvSpPr>
      <dsp:spPr>
        <a:xfrm>
          <a:off x="0" y="3737205"/>
          <a:ext cx="8897258" cy="61007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ambria" pitchFamily="18" charset="0"/>
            </a:rPr>
            <a:t>To understand the formulation, execution, decisions and laws made by the government.</a:t>
          </a:r>
          <a:endParaRPr lang="en-IN" sz="1800" b="1" kern="1200" dirty="0">
            <a:latin typeface="Cambria" pitchFamily="18" charset="0"/>
          </a:endParaRPr>
        </a:p>
      </dsp:txBody>
      <dsp:txXfrm>
        <a:off x="29782" y="3766987"/>
        <a:ext cx="8837694" cy="550515"/>
      </dsp:txXfrm>
    </dsp:sp>
    <dsp:sp modelId="{9697572C-FCBB-4D79-9516-039C824C4A75}">
      <dsp:nvSpPr>
        <dsp:cNvPr id="0" name=""/>
        <dsp:cNvSpPr/>
      </dsp:nvSpPr>
      <dsp:spPr>
        <a:xfrm>
          <a:off x="0" y="4360011"/>
          <a:ext cx="8897258" cy="6100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>
              <a:latin typeface="Cambria" pitchFamily="18" charset="0"/>
            </a:rPr>
            <a:t>To understand the Indian parliamentary political process.</a:t>
          </a:r>
          <a:endParaRPr lang="en-IN" sz="1800" kern="1200" dirty="0">
            <a:latin typeface="Cambria" pitchFamily="18" charset="0"/>
          </a:endParaRPr>
        </a:p>
      </dsp:txBody>
      <dsp:txXfrm>
        <a:off x="29782" y="4389793"/>
        <a:ext cx="8837694" cy="550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2A7EA-C22E-4002-BE46-E105228D6F0F}">
      <dsp:nvSpPr>
        <dsp:cNvPr id="0" name=""/>
        <dsp:cNvSpPr/>
      </dsp:nvSpPr>
      <dsp:spPr>
        <a:xfrm>
          <a:off x="0" y="83159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effectLst/>
            </a:rPr>
            <a:t>ADD-ON COURSE- </a:t>
          </a:r>
          <a:r>
            <a:rPr lang="en-US" sz="2400" b="1" i="1" kern="1200" dirty="0" smtClean="0">
              <a:effectLst/>
            </a:rPr>
            <a:t>POLITICAL SCIENCE FOR COMPETITIVE EXAM</a:t>
          </a:r>
          <a:endParaRPr lang="en-IN" sz="2400" b="1" i="1" kern="1200" dirty="0">
            <a:effectLst/>
          </a:endParaRPr>
        </a:p>
      </dsp:txBody>
      <dsp:txXfrm>
        <a:off x="31070" y="114229"/>
        <a:ext cx="8243660" cy="574340"/>
      </dsp:txXfrm>
    </dsp:sp>
    <dsp:sp modelId="{0186F85F-DACD-413C-9880-6AAF5D829621}">
      <dsp:nvSpPr>
        <dsp:cNvPr id="0" name=""/>
        <dsp:cNvSpPr/>
      </dsp:nvSpPr>
      <dsp:spPr>
        <a:xfrm>
          <a:off x="0" y="817559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1660658"/>
                <a:satOff val="-5306"/>
                <a:lumOff val="-1345"/>
                <a:alphaOff val="0"/>
                <a:tint val="50000"/>
                <a:satMod val="300000"/>
              </a:schemeClr>
            </a:gs>
            <a:gs pos="35000">
              <a:schemeClr val="accent3">
                <a:hueOff val="1660658"/>
                <a:satOff val="-5306"/>
                <a:lumOff val="-1345"/>
                <a:alphaOff val="0"/>
                <a:tint val="37000"/>
                <a:satMod val="300000"/>
              </a:schemeClr>
            </a:gs>
            <a:gs pos="100000">
              <a:schemeClr val="accent3">
                <a:hueOff val="1660658"/>
                <a:satOff val="-5306"/>
                <a:lumOff val="-13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effectLst/>
            </a:rPr>
            <a:t>DEPARTMENTAL LIBRARY</a:t>
          </a:r>
          <a:endParaRPr lang="en-IN" sz="2400" b="1" i="0" kern="1200" dirty="0">
            <a:effectLst/>
          </a:endParaRPr>
        </a:p>
      </dsp:txBody>
      <dsp:txXfrm>
        <a:off x="31070" y="848629"/>
        <a:ext cx="8243660" cy="574340"/>
      </dsp:txXfrm>
    </dsp:sp>
    <dsp:sp modelId="{12906D64-032E-4B85-AEDB-08326E2F48B5}">
      <dsp:nvSpPr>
        <dsp:cNvPr id="0" name=""/>
        <dsp:cNvSpPr/>
      </dsp:nvSpPr>
      <dsp:spPr>
        <a:xfrm>
          <a:off x="0" y="1551959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3321316"/>
                <a:satOff val="-10613"/>
                <a:lumOff val="-2689"/>
                <a:alphaOff val="0"/>
                <a:tint val="50000"/>
                <a:satMod val="300000"/>
              </a:schemeClr>
            </a:gs>
            <a:gs pos="35000">
              <a:schemeClr val="accent3">
                <a:hueOff val="3321316"/>
                <a:satOff val="-10613"/>
                <a:lumOff val="-2689"/>
                <a:alphaOff val="0"/>
                <a:tint val="37000"/>
                <a:satMod val="300000"/>
              </a:schemeClr>
            </a:gs>
            <a:gs pos="100000">
              <a:schemeClr val="accent3">
                <a:hueOff val="3321316"/>
                <a:satOff val="-10613"/>
                <a:lumOff val="-268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effectLst/>
            </a:rPr>
            <a:t>MENTOR-WARD SCHEME</a:t>
          </a:r>
          <a:endParaRPr lang="en-IN" sz="2400" b="1" i="0" kern="1200" dirty="0">
            <a:effectLst/>
          </a:endParaRPr>
        </a:p>
      </dsp:txBody>
      <dsp:txXfrm>
        <a:off x="31070" y="1583029"/>
        <a:ext cx="8243660" cy="574340"/>
      </dsp:txXfrm>
    </dsp:sp>
    <dsp:sp modelId="{26E4BCDF-5153-40FD-8D2B-F8D998D208BF}">
      <dsp:nvSpPr>
        <dsp:cNvPr id="0" name=""/>
        <dsp:cNvSpPr/>
      </dsp:nvSpPr>
      <dsp:spPr>
        <a:xfrm>
          <a:off x="0" y="2286359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4981975"/>
                <a:satOff val="-15919"/>
                <a:lumOff val="-4034"/>
                <a:alphaOff val="0"/>
                <a:tint val="50000"/>
                <a:satMod val="300000"/>
              </a:schemeClr>
            </a:gs>
            <a:gs pos="35000">
              <a:schemeClr val="accent3">
                <a:hueOff val="4981975"/>
                <a:satOff val="-15919"/>
                <a:lumOff val="-4034"/>
                <a:alphaOff val="0"/>
                <a:tint val="37000"/>
                <a:satMod val="300000"/>
              </a:schemeClr>
            </a:gs>
            <a:gs pos="100000">
              <a:schemeClr val="accent3">
                <a:hueOff val="4981975"/>
                <a:satOff val="-15919"/>
                <a:lumOff val="-403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effectLst/>
            </a:rPr>
            <a:t>USE OF SOCIAL MEDIA</a:t>
          </a:r>
          <a:endParaRPr lang="en-IN" sz="2400" b="1" i="0" kern="1200" dirty="0">
            <a:effectLst/>
          </a:endParaRPr>
        </a:p>
      </dsp:txBody>
      <dsp:txXfrm>
        <a:off x="31070" y="2317429"/>
        <a:ext cx="8243660" cy="574340"/>
      </dsp:txXfrm>
    </dsp:sp>
    <dsp:sp modelId="{69B39678-5F3A-4D68-BB3C-3E186520DD5F}">
      <dsp:nvSpPr>
        <dsp:cNvPr id="0" name=""/>
        <dsp:cNvSpPr/>
      </dsp:nvSpPr>
      <dsp:spPr>
        <a:xfrm>
          <a:off x="0" y="3020759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6642633"/>
                <a:satOff val="-21226"/>
                <a:lumOff val="-5378"/>
                <a:alphaOff val="0"/>
                <a:tint val="50000"/>
                <a:satMod val="300000"/>
              </a:schemeClr>
            </a:gs>
            <a:gs pos="35000">
              <a:schemeClr val="accent3">
                <a:hueOff val="6642633"/>
                <a:satOff val="-21226"/>
                <a:lumOff val="-5378"/>
                <a:alphaOff val="0"/>
                <a:tint val="37000"/>
                <a:satMod val="300000"/>
              </a:schemeClr>
            </a:gs>
            <a:gs pos="100000">
              <a:schemeClr val="accent3">
                <a:hueOff val="6642633"/>
                <a:satOff val="-21226"/>
                <a:lumOff val="-53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effectLst/>
            </a:rPr>
            <a:t>INTERNET FACILITY </a:t>
          </a:r>
          <a:endParaRPr lang="en-IN" sz="2400" b="1" i="0" kern="1200" dirty="0">
            <a:effectLst/>
          </a:endParaRPr>
        </a:p>
      </dsp:txBody>
      <dsp:txXfrm>
        <a:off x="31070" y="3051829"/>
        <a:ext cx="8243660" cy="574340"/>
      </dsp:txXfrm>
    </dsp:sp>
    <dsp:sp modelId="{024B87E4-CA9C-4925-B678-BC8D3CB7726E}">
      <dsp:nvSpPr>
        <dsp:cNvPr id="0" name=""/>
        <dsp:cNvSpPr/>
      </dsp:nvSpPr>
      <dsp:spPr>
        <a:xfrm>
          <a:off x="0" y="3755159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8303291"/>
                <a:satOff val="-26532"/>
                <a:lumOff val="-6723"/>
                <a:alphaOff val="0"/>
                <a:tint val="50000"/>
                <a:satMod val="300000"/>
              </a:schemeClr>
            </a:gs>
            <a:gs pos="35000">
              <a:schemeClr val="accent3">
                <a:hueOff val="8303291"/>
                <a:satOff val="-26532"/>
                <a:lumOff val="-6723"/>
                <a:alphaOff val="0"/>
                <a:tint val="37000"/>
                <a:satMod val="300000"/>
              </a:schemeClr>
            </a:gs>
            <a:gs pos="100000">
              <a:schemeClr val="accent3">
                <a:hueOff val="8303291"/>
                <a:satOff val="-26532"/>
                <a:lumOff val="-67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effectLst/>
            </a:rPr>
            <a:t>INSTITUTIONAL LEVEL WORKSHOPS</a:t>
          </a:r>
          <a:endParaRPr lang="en-IN" sz="2400" b="1" i="0" kern="1200" dirty="0">
            <a:effectLst/>
          </a:endParaRPr>
        </a:p>
      </dsp:txBody>
      <dsp:txXfrm>
        <a:off x="31070" y="3786229"/>
        <a:ext cx="8243660" cy="574340"/>
      </dsp:txXfrm>
    </dsp:sp>
    <dsp:sp modelId="{87687539-3312-43EB-B4DC-B651E50EB735}">
      <dsp:nvSpPr>
        <dsp:cNvPr id="0" name=""/>
        <dsp:cNvSpPr/>
      </dsp:nvSpPr>
      <dsp:spPr>
        <a:xfrm>
          <a:off x="0" y="4489560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9963950"/>
                <a:satOff val="-31839"/>
                <a:lumOff val="-8067"/>
                <a:alphaOff val="0"/>
                <a:tint val="50000"/>
                <a:satMod val="300000"/>
              </a:schemeClr>
            </a:gs>
            <a:gs pos="35000">
              <a:schemeClr val="accent3">
                <a:hueOff val="9963950"/>
                <a:satOff val="-31839"/>
                <a:lumOff val="-8067"/>
                <a:alphaOff val="0"/>
                <a:tint val="37000"/>
                <a:satMod val="300000"/>
              </a:schemeClr>
            </a:gs>
            <a:gs pos="100000">
              <a:schemeClr val="accent3">
                <a:hueOff val="9963950"/>
                <a:satOff val="-31839"/>
                <a:lumOff val="-806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effectLst/>
            </a:rPr>
            <a:t>PARTICIPATION OF THE STUDENTS IN RESEARCH ACTIVITIES</a:t>
          </a:r>
          <a:endParaRPr lang="en-IN" sz="2400" b="1" i="0" kern="1200" dirty="0">
            <a:effectLst/>
          </a:endParaRPr>
        </a:p>
      </dsp:txBody>
      <dsp:txXfrm>
        <a:off x="31070" y="4520630"/>
        <a:ext cx="8243660" cy="574340"/>
      </dsp:txXfrm>
    </dsp:sp>
    <dsp:sp modelId="{6AADA97F-1D29-406E-801E-6BE98ED8B5A5}">
      <dsp:nvSpPr>
        <dsp:cNvPr id="0" name=""/>
        <dsp:cNvSpPr/>
      </dsp:nvSpPr>
      <dsp:spPr>
        <a:xfrm>
          <a:off x="0" y="5223960"/>
          <a:ext cx="8305800" cy="636480"/>
        </a:xfrm>
        <a:prstGeom prst="roundRect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tint val="50000"/>
                <a:satMod val="300000"/>
              </a:schemeClr>
            </a:gs>
            <a:gs pos="35000">
              <a:schemeClr val="accent3">
                <a:hueOff val="11624607"/>
                <a:satOff val="-37145"/>
                <a:lumOff val="-9412"/>
                <a:alphaOff val="0"/>
                <a:tint val="37000"/>
                <a:satMod val="300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effectLst/>
            </a:rPr>
            <a:t>CONTINUOUS INTERNAL EVALUATION</a:t>
          </a:r>
          <a:endParaRPr lang="en-IN" sz="2400" i="0" kern="1200" dirty="0">
            <a:effectLst/>
          </a:endParaRPr>
        </a:p>
      </dsp:txBody>
      <dsp:txXfrm>
        <a:off x="31070" y="5255030"/>
        <a:ext cx="8243660" cy="574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8E84D-D637-4C81-A094-A2122F657D65}" type="datetimeFigureOut">
              <a:rPr lang="en-IN" smtClean="0"/>
              <a:t>06-04-2019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49C87-E282-4BB4-BF77-90FD832CECD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889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994D8-8AEA-40FA-AF36-F4EBD9896F87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8B742-F2E6-45FE-B29C-EEDD6DA2E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5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8B742-F2E6-45FE-B29C-EEDD6DA2E3D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4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8B742-F2E6-45FE-B29C-EEDD6DA2E3D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8B742-F2E6-45FE-B29C-EEDD6DA2E3D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8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3629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57200" y="1676400"/>
            <a:ext cx="9753600" cy="367846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2"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  <a:cs typeface="Times New Roman" pitchFamily="18" charset="0"/>
              </a:rPr>
              <a:t>WELCOME  </a:t>
            </a:r>
            <a:b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  <a:cs typeface="Times New Roman" pitchFamily="18" charset="0"/>
              </a:rPr>
            </a:b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  <a:cs typeface="Times New Roman" pitchFamily="18" charset="0"/>
              </a:rPr>
              <a:t>TO</a:t>
            </a:r>
            <a:b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  <a:cs typeface="Times New Roman" pitchFamily="18" charset="0"/>
              </a:rPr>
            </a:b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  <a:cs typeface="Times New Roman" pitchFamily="18" charset="0"/>
              </a:rPr>
              <a:t>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>DEPARTMENT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>OF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>POLITICAL SCIENCE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  <a:t/>
            </a:r>
            <a:b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Heavy" pitchFamily="34" charset="0"/>
              </a:rPr>
            </a:b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</a:rPr>
              <a:t/>
            </a:r>
            <a:b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</a:rPr>
            </a:br>
            <a:r>
              <a:rPr lang="en-US" sz="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/>
            </a:r>
            <a:br>
              <a:rPr lang="en-US" sz="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</a:br>
            <a:r>
              <a:rPr lang="en-US" sz="3600" b="1" spc="50" dirty="0" smtClean="0">
                <a:ln w="11430"/>
                <a:solidFill>
                  <a:schemeClr val="tx1"/>
                </a:solidFill>
                <a:latin typeface="+mj-lt"/>
              </a:rPr>
              <a:t>(Establishment:1973)</a:t>
            </a:r>
            <a:r>
              <a:rPr lang="en-US" sz="3600" b="1" spc="50" dirty="0" smtClean="0">
                <a:ln w="11430"/>
                <a:solidFill>
                  <a:schemeClr val="tx1"/>
                </a:solidFill>
                <a:latin typeface="Algerian" pitchFamily="82" charset="0"/>
              </a:rPr>
              <a:t/>
            </a:r>
            <a:br>
              <a:rPr lang="en-US" sz="3600" b="1" spc="50" dirty="0" smtClean="0">
                <a:ln w="11430"/>
                <a:solidFill>
                  <a:schemeClr val="tx1"/>
                </a:solidFill>
                <a:latin typeface="Algerian" pitchFamily="82" charset="0"/>
              </a:rPr>
            </a:br>
            <a:endParaRPr lang="en-US" sz="1100" b="1" spc="50" dirty="0">
              <a:ln w="11430"/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B87B6-D89D-48F9-A7A3-9A8A74C3EAC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-8166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070"/>
            <a:ext cx="1110343" cy="1387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6542" y="28620"/>
            <a:ext cx="666205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IN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Janata</a:t>
            </a:r>
            <a:r>
              <a:rPr lang="en-I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IN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Shikshan</a:t>
            </a:r>
            <a:r>
              <a:rPr lang="en-I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IN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Sanstha’s</a:t>
            </a:r>
            <a:endParaRPr lang="en-IN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IN" sz="2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KISAN VEER MAHAVIDYALAYA, WAI.</a:t>
            </a:r>
            <a:endParaRPr lang="en-IN" sz="2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5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STUDENTS CENTERED ACTIVITIES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cs typeface="Calibri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4063262"/>
              </p:ext>
            </p:extLst>
          </p:nvPr>
        </p:nvGraphicFramePr>
        <p:xfrm>
          <a:off x="228600" y="762000"/>
          <a:ext cx="8610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848C1-B442-44E5-ACA1-1C9E374A80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TEACHING METHODS</a:t>
            </a:r>
            <a:endParaRPr lang="en-IN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997754"/>
              </p:ext>
            </p:extLst>
          </p:nvPr>
        </p:nvGraphicFramePr>
        <p:xfrm>
          <a:off x="76200" y="1371600"/>
          <a:ext cx="8991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75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METHODS OF EVALUATION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9426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4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838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DEPARTMENTAL RESULT 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ANALYSIS</a:t>
            </a:r>
            <a:endParaRPr lang="en-IN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52932"/>
              </p:ext>
            </p:extLst>
          </p:nvPr>
        </p:nvGraphicFramePr>
        <p:xfrm>
          <a:off x="228600" y="1447800"/>
          <a:ext cx="8686799" cy="50292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8743"/>
                <a:gridCol w="1153115"/>
                <a:gridCol w="1153115"/>
                <a:gridCol w="963627"/>
                <a:gridCol w="990600"/>
                <a:gridCol w="1043872"/>
                <a:gridCol w="1153115"/>
                <a:gridCol w="1460612"/>
              </a:tblGrid>
              <a:tr h="1378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Sr.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dirty="0" smtClean="0">
                          <a:effectLst/>
                        </a:rPr>
                        <a:t>No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Year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no. of students appeared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First Class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Second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Class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Pass Class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Total</a:t>
                      </a:r>
                      <a:r>
                        <a:rPr lang="en-US" sz="2000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Pass 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0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2013-14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66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4.54%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15.15%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60.60 %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80.29%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0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2014-15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47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5.27%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24.57%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33.33%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64.91%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0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2015-16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32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10.00%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0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2016-17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54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5.55%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9.25%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60.11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75.91%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0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/>
                        <a:t>2017-18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15.00%</a:t>
                      </a:r>
                      <a:endParaRPr lang="en-US" sz="18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47.50%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00.00%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77.50%</a:t>
                      </a:r>
                      <a:endParaRPr lang="en-US" sz="20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pPr>
              <a:defRPr/>
            </a:pPr>
            <a:fld id="{151F70C8-CE4D-47A9-8BD6-707F1DA0DDD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8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MERITORIOUS STUDENTS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168443"/>
              </p:ext>
            </p:extLst>
          </p:nvPr>
        </p:nvGraphicFramePr>
        <p:xfrm>
          <a:off x="533399" y="1600200"/>
          <a:ext cx="8001000" cy="472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8142"/>
                <a:gridCol w="2673259"/>
                <a:gridCol w="1447800"/>
                <a:gridCol w="1333853"/>
                <a:gridCol w="1637946"/>
              </a:tblGrid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Sr. No.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Name of Student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Year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Class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% of Marks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1.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Dalavi Aasha Shivaji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2013-14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B.A.III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72.55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2.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Doke Baliram Shivaji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2014-15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B.A.III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78.00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3.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Chavan Priyanka Dilip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2015-16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B.A.III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65.50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4.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Gaikwad Supriya Sanjay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2016-17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B.A.III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78.39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5.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Vare Mohini Maruti</a:t>
                      </a:r>
                      <a:endParaRPr lang="en-IN" sz="18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2017-18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B.A.III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82.66</a:t>
                      </a:r>
                      <a:endParaRPr lang="en-IN" sz="18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0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FACULTY PARTICIPATION IN CONFERENCES &amp; SYMPOSIA</a:t>
            </a:r>
            <a:endParaRPr lang="en-I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259568"/>
              </p:ext>
            </p:extLst>
          </p:nvPr>
        </p:nvGraphicFramePr>
        <p:xfrm>
          <a:off x="0" y="914400"/>
          <a:ext cx="9144000" cy="60528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{0E3FDE45-AF77-4B5C-9715-49D594BDF05E}</a:tableStyleId>
              </a:tblPr>
              <a:tblGrid>
                <a:gridCol w="636105"/>
                <a:gridCol w="1749287"/>
                <a:gridCol w="3210339"/>
                <a:gridCol w="2046126"/>
                <a:gridCol w="1502143"/>
              </a:tblGrid>
              <a:tr h="53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Sr.No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 of the Teacher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 of</a:t>
                      </a:r>
                      <a:endParaRPr lang="en-IN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Conferences.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Sponsoring Agency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Place and Date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  <a:tr h="717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Prof. </a:t>
                      </a:r>
                      <a:r>
                        <a:rPr lang="en-US" sz="1600" dirty="0" err="1">
                          <a:effectLst/>
                        </a:rPr>
                        <a:t>R.D.Dubal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Dr. B. R. </a:t>
                      </a:r>
                      <a:r>
                        <a:rPr lang="en-US" sz="1600" dirty="0" err="1">
                          <a:effectLst/>
                        </a:rPr>
                        <a:t>Ambedkar</a:t>
                      </a:r>
                      <a:r>
                        <a:rPr lang="en-US" sz="1600" dirty="0">
                          <a:effectLst/>
                        </a:rPr>
                        <a:t>: Indian Constitution and Society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Chh.Shivaji college Satara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Feb. 2016</a:t>
                      </a:r>
                      <a:endParaRPr lang="en-IN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Satara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  <a:tr h="53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Working and Recruitment in RBI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Kisan Veer Mahavidyalaya wai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 Jan.2015 </a:t>
                      </a:r>
                      <a:endParaRPr lang="en-IN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wai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  <a:tr h="961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Shivaji University Political Science Association Conferences 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Mudhoji</a:t>
                      </a:r>
                      <a:r>
                        <a:rPr lang="en-US" sz="1600" dirty="0">
                          <a:effectLst/>
                        </a:rPr>
                        <a:t> College </a:t>
                      </a:r>
                      <a:r>
                        <a:rPr lang="en-US" sz="1600" dirty="0" err="1">
                          <a:effectLst/>
                        </a:rPr>
                        <a:t>Phaltan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22,23 March 2015</a:t>
                      </a:r>
                      <a:endParaRPr lang="en-IN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Phaltan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  <a:tr h="717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Prof. R.S.Jaykar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Challenges Before Women Empowerment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Y.C.Mahavidyalaya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Pachwad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 March 2015</a:t>
                      </a:r>
                      <a:endParaRPr lang="en-IN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Pachwad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  <a:tr h="961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Contribution of Dr.B.R. Ambedkar to Development of Modern India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Shivaji</a:t>
                      </a:r>
                      <a:r>
                        <a:rPr lang="en-US" sz="1600" dirty="0">
                          <a:effectLst/>
                        </a:rPr>
                        <a:t> University Kolhapur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12,13 Jan. 2017 Kolhapur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  <a:tr h="717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Unsung Heroes of Indian Freedom Movement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Kisan</a:t>
                      </a:r>
                      <a:r>
                        <a:rPr lang="en-US" sz="1600" dirty="0">
                          <a:effectLst/>
                        </a:rPr>
                        <a:t> Veer </a:t>
                      </a:r>
                      <a:r>
                        <a:rPr lang="en-US" sz="1600" dirty="0" err="1">
                          <a:effectLst/>
                        </a:rPr>
                        <a:t>Mahavidyalaya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Wai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 Feb.2017</a:t>
                      </a:r>
                      <a:endParaRPr lang="en-IN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Wai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  <a:tr h="857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IN" sz="14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Recent Trends In Commerce Management and Economics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Kisan</a:t>
                      </a:r>
                      <a:r>
                        <a:rPr lang="en-US" sz="1600" dirty="0">
                          <a:effectLst/>
                        </a:rPr>
                        <a:t> Veer </a:t>
                      </a:r>
                      <a:r>
                        <a:rPr lang="en-US" sz="1600" dirty="0" err="1">
                          <a:effectLst/>
                        </a:rPr>
                        <a:t>Mahavidyalaya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Wai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 Dec.2017</a:t>
                      </a:r>
                      <a:endParaRPr lang="en-IN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Wai</a:t>
                      </a:r>
                      <a:endParaRPr lang="en-IN" sz="1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48926" marR="4892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2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417638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Add on Course:</a:t>
            </a:r>
            <a:br>
              <a:rPr lang="en-IN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</a:b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Short Term Course on Political Science for Competitive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Exams</a:t>
            </a:r>
            <a:endParaRPr lang="en-IN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61778"/>
              </p:ext>
            </p:extLst>
          </p:nvPr>
        </p:nvGraphicFramePr>
        <p:xfrm>
          <a:off x="304800" y="1524000"/>
          <a:ext cx="8610600" cy="560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/>
                <a:gridCol w="3962400"/>
                <a:gridCol w="778085"/>
                <a:gridCol w="2041315"/>
              </a:tblGrid>
              <a:tr h="434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Self  Funded Course </a:t>
                      </a:r>
                      <a:endParaRPr lang="en-IN" sz="14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effectLst/>
                        </a:rPr>
                        <a:t>Short Term Course on Political Science for Competitive Exams</a:t>
                      </a:r>
                      <a:endParaRPr lang="en-IN" sz="1400" b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100 Marks</a:t>
                      </a:r>
                      <a:endParaRPr lang="en-IN" sz="14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June 2015 onwards</a:t>
                      </a:r>
                      <a:endParaRPr lang="en-IN" sz="14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479249"/>
              </p:ext>
            </p:extLst>
          </p:nvPr>
        </p:nvGraphicFramePr>
        <p:xfrm>
          <a:off x="381000" y="2209800"/>
          <a:ext cx="8458201" cy="44957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62000"/>
                <a:gridCol w="3048000"/>
                <a:gridCol w="1706217"/>
                <a:gridCol w="1470992"/>
                <a:gridCol w="1470992"/>
              </a:tblGrid>
              <a:tr h="508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Sr.</a:t>
                      </a:r>
                      <a:endParaRPr lang="en-IN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No.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Particulars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2015-16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2016-17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2017-18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 anchor="ctr"/>
                </a:tc>
              </a:tr>
              <a:tr h="323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Total Number of Students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IN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54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40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48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No. of Students Appeared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51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38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48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No. of Students Absent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02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03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02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2543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236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                                             a)Distinction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28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25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323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                                             b)First </a:t>
                      </a:r>
                      <a:r>
                        <a:rPr lang="en-US" sz="1400" b="1" dirty="0">
                          <a:effectLst/>
                        </a:rPr>
                        <a:t>Class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09</a:t>
                      </a:r>
                      <a:endParaRPr lang="en-IN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326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                                             c</a:t>
                      </a:r>
                      <a:r>
                        <a:rPr lang="en-US" sz="1400" b="1" dirty="0">
                          <a:effectLst/>
                        </a:rPr>
                        <a:t>) Second Class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01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03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03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323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                                             d</a:t>
                      </a:r>
                      <a:r>
                        <a:rPr lang="en-US" sz="1400" b="1" dirty="0">
                          <a:effectLst/>
                        </a:rPr>
                        <a:t>) Pass Class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485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No. of  Students Failed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323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6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No. of  Students ATKT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IN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  <a:tr h="331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7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Percentage of Passing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n-IN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100%</a:t>
                      </a:r>
                      <a:endParaRPr lang="en-IN" sz="1100" b="1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100%</a:t>
                      </a:r>
                      <a:endParaRPr lang="en-IN" sz="1100" b="1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8655" marR="4865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7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AWARDS / ACHIEVEMENTS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8300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16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AWARDS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ACHIEVEMENTS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477996"/>
              </p:ext>
            </p:extLst>
          </p:nvPr>
        </p:nvGraphicFramePr>
        <p:xfrm>
          <a:off x="457200" y="1600201"/>
          <a:ext cx="82296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03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PLACEMENT OF DEPARTMENTAL STUDENT</a:t>
            </a:r>
            <a:endParaRPr lang="en-IN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1350129"/>
              </p:ext>
            </p:extLst>
          </p:nvPr>
        </p:nvGraphicFramePr>
        <p:xfrm>
          <a:off x="-1" y="990601"/>
          <a:ext cx="9067801" cy="586740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698780"/>
                <a:gridCol w="2699522"/>
                <a:gridCol w="989364"/>
                <a:gridCol w="1632135"/>
                <a:gridCol w="3048000"/>
              </a:tblGrid>
              <a:tr h="521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Sr. No.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NAME OF THE STUDENT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YEAR JOINING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DESIGNATION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PLACE OF WORK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1.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SAWANT ASHLESHA ANIL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2014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Assistant Professor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Kisan Veer Mahavidyalaya. Wai.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2.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JAYKAR RAJENDRA SHARAD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2014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Assistant Professor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Kisan Veer Mahavidyalaya. Wai.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JAIGUDE SAGAR CHANDRAKANT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2015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Clark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Wai Urban Bank, Wai.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BHOSALE SANTOSH NARAYAN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2015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GD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Indian Army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KHARE SUYOG BHAGVAN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Clark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Kisan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Veer Sugar Factory,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BHuinj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. 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HIRAVE JANABAI DHONDIBA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TC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Indian Railway 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7.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BHOSALE YOGESH SAMBHAJI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GD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Indian Army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8.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CHAVAN POOJA RAJENDRA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Clark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Bhumi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Abhilekh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Office,Wai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9.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SHINGTE PALLAVI SANJAY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Teacher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Disha Public School, Wai.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10.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MAHANGADE MAYURI HANMANT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Teacher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Disha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Public School,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Wai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11.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GAIKWAD POOJA MOHAN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Teacher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Sidharth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Public School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Wai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12.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MASKE KADAMBARI GOWARDHAN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Teacher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Mahila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Mandal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Public School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Wai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13.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PINJARI AZHAR HAMJU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Interior Designer 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Metro Furniture Factory 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14.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JAMDADE PRATIK GULAB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Peon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Kisan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Veer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Mahavidyalaya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Wai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15.</a:t>
                      </a:r>
                      <a:endParaRPr lang="en-IN" sz="11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SHINDE KIRAN VITTHAL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Peon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Kisan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Veer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Mahavidyalaya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IN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Wai</a:t>
                      </a:r>
                      <a:r>
                        <a:rPr lang="en-IN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en-IN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3869" marR="33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9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8077200" cy="146685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WELCOME PEER TEAM</a:t>
            </a:r>
            <a:endParaRPr lang="en-I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839200" cy="541020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0"/>
              </a:spcBef>
              <a:buFont typeface="Wingdings" pitchFamily="2" charset="2"/>
              <a:buChar char="v"/>
            </a:pPr>
            <a:endParaRPr lang="en-IN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457200" indent="-457200" algn="l">
              <a:spcBef>
                <a:spcPts val="0"/>
              </a:spcBef>
              <a:buFont typeface="Wingdings" pitchFamily="2" charset="2"/>
              <a:buChar char="v"/>
            </a:pPr>
            <a:r>
              <a:rPr lang="en-IN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HON</a:t>
            </a:r>
            <a:r>
              <a:rPr lang="en-IN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PROF.  MOHAMMED  BASHEER</a:t>
            </a:r>
          </a:p>
          <a:p>
            <a:pPr algn="l">
              <a:spcBef>
                <a:spcPts val="0"/>
              </a:spcBef>
            </a:pPr>
            <a:r>
              <a:rPr lang="en-IN" sz="28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IN" sz="2800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en-IN" sz="2400" b="1" dirty="0" smtClean="0">
                <a:solidFill>
                  <a:schemeClr val="tx2">
                    <a:lumMod val="75000"/>
                  </a:schemeClr>
                </a:solidFill>
              </a:rPr>
              <a:t>(Chairperson)</a:t>
            </a:r>
            <a:r>
              <a:rPr lang="en-IN" sz="2400" b="1" dirty="0" smtClean="0">
                <a:solidFill>
                  <a:srgbClr val="FF0000"/>
                </a:solidFill>
              </a:rPr>
              <a:t>Vice Chancellor,</a:t>
            </a:r>
          </a:p>
          <a:p>
            <a:pPr algn="l">
              <a:spcBef>
                <a:spcPts val="0"/>
              </a:spcBef>
            </a:pPr>
            <a:r>
              <a:rPr lang="en-IN" sz="2400" b="1" dirty="0" smtClean="0">
                <a:solidFill>
                  <a:srgbClr val="FF0000"/>
                </a:solidFill>
              </a:rPr>
              <a:t>        Calicut University, Kerala.</a:t>
            </a:r>
            <a:endParaRPr lang="en-IN" sz="800" b="1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en-IN" sz="1600" b="1" dirty="0" smtClean="0">
              <a:solidFill>
                <a:srgbClr val="FF0000"/>
              </a:solidFill>
            </a:endParaRPr>
          </a:p>
          <a:p>
            <a:pPr marL="457200" indent="-457200" algn="l">
              <a:spcBef>
                <a:spcPts val="0"/>
              </a:spcBef>
              <a:buFont typeface="Wingdings" pitchFamily="2" charset="2"/>
              <a:buChar char="v"/>
            </a:pPr>
            <a:r>
              <a:rPr lang="en-IN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HON. PROF. MUSHTAQ  AHAMAD  DARZI</a:t>
            </a:r>
          </a:p>
          <a:p>
            <a:pPr algn="l">
              <a:spcBef>
                <a:spcPts val="0"/>
              </a:spcBef>
            </a:pPr>
            <a:r>
              <a:rPr lang="en-IN" sz="2400" b="1" dirty="0" smtClean="0">
                <a:solidFill>
                  <a:schemeClr val="tx2">
                    <a:lumMod val="75000"/>
                  </a:schemeClr>
                </a:solidFill>
              </a:rPr>
              <a:t>       (Member Co-ordinator)</a:t>
            </a:r>
            <a:r>
              <a:rPr lang="en-IN" sz="2400" b="1" dirty="0" smtClean="0">
                <a:solidFill>
                  <a:srgbClr val="FF0000"/>
                </a:solidFill>
              </a:rPr>
              <a:t>Department of Management Studies,</a:t>
            </a:r>
          </a:p>
          <a:p>
            <a:pPr algn="l">
              <a:spcBef>
                <a:spcPts val="0"/>
              </a:spcBef>
            </a:pPr>
            <a:r>
              <a:rPr lang="en-IN" sz="2400" b="1" dirty="0" smtClean="0">
                <a:solidFill>
                  <a:srgbClr val="FF0000"/>
                </a:solidFill>
              </a:rPr>
              <a:t>       University of Kashmir Hazratbak, Srinagar, Jammu &amp; Kashmir</a:t>
            </a:r>
          </a:p>
          <a:p>
            <a:pPr algn="l">
              <a:spcBef>
                <a:spcPts val="0"/>
              </a:spcBef>
            </a:pPr>
            <a:endParaRPr lang="en-IN" sz="1600" b="1" dirty="0" smtClean="0">
              <a:solidFill>
                <a:srgbClr val="FF0000"/>
              </a:solidFill>
            </a:endParaRPr>
          </a:p>
          <a:p>
            <a:pPr marL="457200" indent="-457200" algn="l">
              <a:spcBef>
                <a:spcPts val="0"/>
              </a:spcBef>
              <a:buFont typeface="Wingdings" pitchFamily="2" charset="2"/>
              <a:buChar char="v"/>
            </a:pPr>
            <a:r>
              <a:rPr lang="en-IN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HON. DR. GIRISH  KUCHINAD</a:t>
            </a:r>
          </a:p>
          <a:p>
            <a:pPr algn="l">
              <a:spcBef>
                <a:spcPts val="0"/>
              </a:spcBef>
            </a:pPr>
            <a:r>
              <a:rPr lang="en-IN" sz="2400" b="1" dirty="0" smtClean="0">
                <a:solidFill>
                  <a:schemeClr val="tx2">
                    <a:lumMod val="75000"/>
                  </a:schemeClr>
                </a:solidFill>
              </a:rPr>
              <a:t>       (Member)</a:t>
            </a:r>
            <a:r>
              <a:rPr lang="en-IN" sz="2400" b="1" dirty="0" smtClean="0">
                <a:solidFill>
                  <a:srgbClr val="FF0000"/>
                </a:solidFill>
              </a:rPr>
              <a:t> Former Principal,</a:t>
            </a:r>
          </a:p>
          <a:p>
            <a:pPr algn="l">
              <a:spcBef>
                <a:spcPts val="0"/>
              </a:spcBef>
            </a:pPr>
            <a:r>
              <a:rPr lang="en-IN" sz="2400" b="1" dirty="0" smtClean="0">
                <a:solidFill>
                  <a:srgbClr val="FF0000"/>
                </a:solidFill>
              </a:rPr>
              <a:t>       </a:t>
            </a:r>
            <a:r>
              <a:rPr lang="en-IN" sz="2400" b="1" dirty="0" err="1" smtClean="0">
                <a:solidFill>
                  <a:srgbClr val="FF0000"/>
                </a:solidFill>
              </a:rPr>
              <a:t>Dr.</a:t>
            </a:r>
            <a:r>
              <a:rPr lang="en-IN" sz="2400" b="1" dirty="0" smtClean="0">
                <a:solidFill>
                  <a:srgbClr val="FF0000"/>
                </a:solidFill>
              </a:rPr>
              <a:t> A..V. Baliga College of Arts and Science, Kumta, Karnataka</a:t>
            </a:r>
            <a:endParaRPr lang="en-I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DEPARTMENTAL PARTICIPATION IN NSS/NCC/SPORTS </a:t>
            </a:r>
            <a:endParaRPr lang="en-IN" sz="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393617"/>
              </p:ext>
            </p:extLst>
          </p:nvPr>
        </p:nvGraphicFramePr>
        <p:xfrm>
          <a:off x="380998" y="1600200"/>
          <a:ext cx="8382003" cy="495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9591"/>
                <a:gridCol w="1314823"/>
                <a:gridCol w="3204883"/>
                <a:gridCol w="1150471"/>
                <a:gridCol w="1972235"/>
              </a:tblGrid>
              <a:tr h="848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Sr. No.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Year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Name of the Student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Class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Certificate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</a:tr>
              <a:tr h="802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1.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2016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Hirave Janabai Dhondiba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B.A.III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Sport</a:t>
                      </a:r>
                      <a:endParaRPr lang="en-IN" sz="11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(Athletics)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</a:tr>
              <a:tr h="848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2.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2017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Nanavare Snehanjali Rajendra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B.A.II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Sport</a:t>
                      </a:r>
                      <a:endParaRPr lang="en-IN" sz="11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(Field Archery)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</a:tr>
              <a:tr h="802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3.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2017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Kharat Manisha Rajaram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B.A.III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N.S.S.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</a:tr>
              <a:tr h="848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4.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2017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Jadhav Prakash Sunil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B.A.III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N.C.C.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</a:tr>
              <a:tr h="802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5.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</a:rPr>
                        <a:t>2018</a:t>
                      </a:r>
                      <a:endParaRPr lang="en-IN" sz="11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Suryawanshi Nilesh Sadanand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B.A.III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</a:rPr>
                        <a:t>N.S.S.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4971" marR="5497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1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PROGRAMMES ORGANISED BY DEPARTMENT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410200"/>
          </a:xfrm>
        </p:spPr>
        <p:txBody>
          <a:bodyPr>
            <a:noAutofit/>
          </a:bodyPr>
          <a:lstStyle/>
          <a:p>
            <a:pPr marL="0" lvl="1" indent="0" algn="ctr">
              <a:lnSpc>
                <a:spcPts val="4500"/>
              </a:lnSpc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cs typeface="Calibri" pitchFamily="34" charset="0"/>
              </a:rPr>
              <a:t>ONE DAY </a:t>
            </a:r>
            <a:r>
              <a:rPr lang="en-US" sz="2800" b="1" dirty="0" smtClean="0">
                <a:solidFill>
                  <a:srgbClr val="FF0000"/>
                </a:solidFill>
                <a:cs typeface="Calibri" pitchFamily="34" charset="0"/>
              </a:rPr>
              <a:t>NATIONAL SYMPOSIUM </a:t>
            </a:r>
          </a:p>
          <a:p>
            <a:pPr marL="0" lvl="1" indent="0" algn="ctr">
              <a:lnSpc>
                <a:spcPts val="4500"/>
              </a:lnSpc>
              <a:buNone/>
              <a:defRPr/>
            </a:pPr>
            <a:r>
              <a:rPr lang="en-US" b="1" dirty="0" smtClean="0">
                <a:solidFill>
                  <a:schemeClr val="tx2"/>
                </a:solidFill>
                <a:latin typeface="Algerian" pitchFamily="82" charset="0"/>
                <a:cs typeface="Calibri" pitchFamily="34" charset="0"/>
              </a:rPr>
              <a:t>‘UNSUNG  HEROES  OF  INDIAN  FREEDOM  MOVEMENT’</a:t>
            </a:r>
          </a:p>
          <a:p>
            <a:pPr marL="0" lvl="1" indent="0" algn="ctr">
              <a:buNone/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Cambria" pitchFamily="18" charset="0"/>
                <a:cs typeface="Calibri" pitchFamily="34" charset="0"/>
              </a:rPr>
              <a:t>23</a:t>
            </a:r>
            <a:r>
              <a:rPr lang="en-US" sz="2400" b="1" baseline="30000" dirty="0" smtClean="0">
                <a:solidFill>
                  <a:srgbClr val="00B050"/>
                </a:solidFill>
                <a:latin typeface="Cambria" pitchFamily="18" charset="0"/>
                <a:cs typeface="Calibri" pitchFamily="34" charset="0"/>
              </a:rPr>
              <a:t>rd</a:t>
            </a:r>
            <a:r>
              <a:rPr lang="en-US" sz="2400" b="1" dirty="0" smtClean="0">
                <a:solidFill>
                  <a:srgbClr val="00B050"/>
                </a:solidFill>
                <a:latin typeface="Cambria" pitchFamily="18" charset="0"/>
                <a:cs typeface="Calibri" pitchFamily="34" charset="0"/>
              </a:rPr>
              <a:t> February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8487B-4665-4920-BA03-84711605245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1"/>
            <a:ext cx="4191000" cy="3200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76601"/>
            <a:ext cx="4267200" cy="3200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99088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991600" cy="20161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cs typeface="Calibri" pitchFamily="34" charset="0"/>
              </a:rPr>
              <a:t>ONE DAY NATIONAL SYMPOSIUM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>
                <a:latin typeface="Calibri" pitchFamily="34" charset="0"/>
                <a:cs typeface="Calibri" pitchFamily="34" charset="0"/>
              </a:rPr>
            </a:b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4244939" cy="2743200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D3A34-3810-414C-A72E-5102AD1D127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4168739" cy="2743200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39634"/>
            <a:ext cx="4227816" cy="2655627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62400"/>
            <a:ext cx="4177382" cy="2655627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0091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38200"/>
            <a:ext cx="4191000" cy="2743200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864476"/>
            <a:ext cx="4229100" cy="271692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3962401"/>
            <a:ext cx="4191000" cy="2726282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92" y="3962400"/>
            <a:ext cx="4229100" cy="272628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-29834"/>
            <a:ext cx="63531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3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620816"/>
              </p:ext>
            </p:extLst>
          </p:nvPr>
        </p:nvGraphicFramePr>
        <p:xfrm>
          <a:off x="152400" y="152401"/>
          <a:ext cx="8763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298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539673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2015-2016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Study Tour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22/1/2016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Agriculture Exhibition, </a:t>
                      </a:r>
                      <a:r>
                        <a:rPr lang="en-US" b="1" baseline="0" dirty="0" smtClean="0"/>
                        <a:t>Kisan Veer Sugar Factory , Bhuinj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" y="1371600"/>
            <a:ext cx="4252686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371600"/>
            <a:ext cx="4356067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" y="4143375"/>
            <a:ext cx="4252686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148818"/>
            <a:ext cx="4356067" cy="270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084420"/>
              </p:ext>
            </p:extLst>
          </p:nvPr>
        </p:nvGraphicFramePr>
        <p:xfrm>
          <a:off x="152400" y="152401"/>
          <a:ext cx="8763000" cy="95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32566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588735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2016-2017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Guest Lecture 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09/08/2016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 Guest</a:t>
                      </a:r>
                      <a:r>
                        <a:rPr lang="en-US" b="1" baseline="0" dirty="0" smtClean="0"/>
                        <a:t> Lecture on August </a:t>
                      </a:r>
                      <a:r>
                        <a:rPr lang="en-US" b="1" baseline="0" dirty="0" err="1" smtClean="0"/>
                        <a:t>Kranti</a:t>
                      </a:r>
                      <a:r>
                        <a:rPr lang="en-US" b="1" baseline="0" dirty="0" smtClean="0"/>
                        <a:t> din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8943"/>
            <a:ext cx="4343400" cy="2623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4191000"/>
            <a:ext cx="4310743" cy="2514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19788"/>
            <a:ext cx="4114800" cy="2642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90999"/>
            <a:ext cx="4038600" cy="2514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04435"/>
              </p:ext>
            </p:extLst>
          </p:nvPr>
        </p:nvGraphicFramePr>
        <p:xfrm>
          <a:off x="152400" y="152401"/>
          <a:ext cx="8763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298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539673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2016-2017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Study Tour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23/01/2017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Agriculture Exhibition, </a:t>
                      </a:r>
                      <a:r>
                        <a:rPr lang="en-US" b="1" baseline="0" dirty="0" smtClean="0"/>
                        <a:t>Kisan Veer Sugar Factory , Bhuinj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62050"/>
            <a:ext cx="4343400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80193"/>
            <a:ext cx="4191000" cy="262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4038600"/>
            <a:ext cx="4332514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4057650"/>
            <a:ext cx="4332514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840287"/>
              </p:ext>
            </p:extLst>
          </p:nvPr>
        </p:nvGraphicFramePr>
        <p:xfrm>
          <a:off x="152400" y="152401"/>
          <a:ext cx="8763000" cy="10668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29852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539673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2017-2018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 </a:t>
                      </a:r>
                      <a:r>
                        <a:rPr lang="en-US" b="1" dirty="0" smtClean="0"/>
                        <a:t>Guest Lecture 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10/02/2018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 Guest Lecture </a:t>
                      </a:r>
                      <a:r>
                        <a:rPr lang="en-US" sz="1800" b="1" dirty="0" smtClean="0"/>
                        <a:t>on the Indian  Democracy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43434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42672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3434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4114800"/>
            <a:ext cx="42672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666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955879"/>
              </p:ext>
            </p:extLst>
          </p:nvPr>
        </p:nvGraphicFramePr>
        <p:xfrm>
          <a:off x="152400" y="152401"/>
          <a:ext cx="8763000" cy="10668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3135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600891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2017-2018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 </a:t>
                      </a:r>
                      <a:r>
                        <a:rPr lang="en-US" b="1" dirty="0" smtClean="0"/>
                        <a:t>Poster Competition 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10/02/2018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 </a:t>
                      </a:r>
                      <a:r>
                        <a:rPr lang="en-US" sz="1800" b="1" dirty="0" smtClean="0"/>
                        <a:t>Poster Competition on the Democracy 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" y="1524000"/>
            <a:ext cx="4154714" cy="2592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269014" cy="2592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" y="4191000"/>
            <a:ext cx="4154714" cy="2592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191000"/>
            <a:ext cx="4269014" cy="2592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6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705787"/>
              </p:ext>
            </p:extLst>
          </p:nvPr>
        </p:nvGraphicFramePr>
        <p:xfrm>
          <a:off x="152400" y="152401"/>
          <a:ext cx="8763000" cy="114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4070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735918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2017-2018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Study Tour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222/01/2018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/>
                        <a:t>Agriculture Exhibition, </a:t>
                      </a:r>
                      <a:r>
                        <a:rPr lang="en-US" b="1" baseline="0" dirty="0" smtClean="0"/>
                        <a:t>Kisan Veer Sugar Factory , Bhuinj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" y="1600200"/>
            <a:ext cx="4153528" cy="2667000"/>
          </a:xfrm>
          <a:prstGeom prst="rect">
            <a:avLst/>
          </a:prstGeom>
          <a:ln w="1905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4495800" cy="2895600"/>
          </a:xfrm>
          <a:prstGeom prst="rect">
            <a:avLst/>
          </a:prstGeom>
          <a:ln w="1905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152400"/>
            <a:ext cx="5410201" cy="155416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Vision of Department</a:t>
            </a:r>
            <a:endParaRPr lang="en-IN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422" y="1165198"/>
            <a:ext cx="9071579" cy="5656516"/>
            <a:chOff x="2103122" y="1214925"/>
            <a:chExt cx="4894603" cy="5012417"/>
          </a:xfrm>
        </p:grpSpPr>
        <p:sp>
          <p:nvSpPr>
            <p:cNvPr id="8" name="Freeform 7"/>
            <p:cNvSpPr/>
            <p:nvPr/>
          </p:nvSpPr>
          <p:spPr>
            <a:xfrm>
              <a:off x="3790834" y="2545720"/>
              <a:ext cx="1521217" cy="2565882"/>
            </a:xfrm>
            <a:custGeom>
              <a:avLst/>
              <a:gdLst>
                <a:gd name="connsiteX0" fmla="*/ 0 w 1448618"/>
                <a:gd name="connsiteY0" fmla="*/ 724309 h 1448618"/>
                <a:gd name="connsiteX1" fmla="*/ 724309 w 1448618"/>
                <a:gd name="connsiteY1" fmla="*/ 0 h 1448618"/>
                <a:gd name="connsiteX2" fmla="*/ 1448618 w 1448618"/>
                <a:gd name="connsiteY2" fmla="*/ 724309 h 1448618"/>
                <a:gd name="connsiteX3" fmla="*/ 724309 w 1448618"/>
                <a:gd name="connsiteY3" fmla="*/ 1448618 h 1448618"/>
                <a:gd name="connsiteX4" fmla="*/ 0 w 1448618"/>
                <a:gd name="connsiteY4" fmla="*/ 724309 h 14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618" h="1448618">
                  <a:moveTo>
                    <a:pt x="0" y="724309"/>
                  </a:moveTo>
                  <a:cubicBezTo>
                    <a:pt x="0" y="324284"/>
                    <a:pt x="324284" y="0"/>
                    <a:pt x="724309" y="0"/>
                  </a:cubicBezTo>
                  <a:cubicBezTo>
                    <a:pt x="1124334" y="0"/>
                    <a:pt x="1448618" y="324284"/>
                    <a:pt x="1448618" y="724309"/>
                  </a:cubicBezTo>
                  <a:cubicBezTo>
                    <a:pt x="1448618" y="1124334"/>
                    <a:pt x="1124334" y="1448618"/>
                    <a:pt x="724309" y="1448618"/>
                  </a:cubicBezTo>
                  <a:cubicBezTo>
                    <a:pt x="324284" y="1448618"/>
                    <a:pt x="0" y="1124334"/>
                    <a:pt x="0" y="72430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4845" tIns="224845" rIns="224845" bIns="224845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000" b="1" kern="1200" dirty="0" smtClean="0">
                  <a:latin typeface="Cambria" pitchFamily="18" charset="0"/>
                </a:rPr>
                <a:t>To Make the students responsible Indian citizens</a:t>
              </a:r>
              <a:endParaRPr lang="en-IN" sz="2000" b="1" kern="1200" dirty="0">
                <a:latin typeface="Cambria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421609" y="1214925"/>
              <a:ext cx="1576116" cy="2430837"/>
            </a:xfrm>
            <a:custGeom>
              <a:avLst/>
              <a:gdLst>
                <a:gd name="connsiteX0" fmla="*/ 0 w 1448618"/>
                <a:gd name="connsiteY0" fmla="*/ 724309 h 1448618"/>
                <a:gd name="connsiteX1" fmla="*/ 724309 w 1448618"/>
                <a:gd name="connsiteY1" fmla="*/ 0 h 1448618"/>
                <a:gd name="connsiteX2" fmla="*/ 1448618 w 1448618"/>
                <a:gd name="connsiteY2" fmla="*/ 724309 h 1448618"/>
                <a:gd name="connsiteX3" fmla="*/ 724309 w 1448618"/>
                <a:gd name="connsiteY3" fmla="*/ 1448618 h 1448618"/>
                <a:gd name="connsiteX4" fmla="*/ 0 w 1448618"/>
                <a:gd name="connsiteY4" fmla="*/ 724309 h 14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618" h="1448618">
                  <a:moveTo>
                    <a:pt x="0" y="724309"/>
                  </a:moveTo>
                  <a:cubicBezTo>
                    <a:pt x="0" y="324284"/>
                    <a:pt x="324284" y="0"/>
                    <a:pt x="724309" y="0"/>
                  </a:cubicBezTo>
                  <a:cubicBezTo>
                    <a:pt x="1124334" y="0"/>
                    <a:pt x="1448618" y="324284"/>
                    <a:pt x="1448618" y="724309"/>
                  </a:cubicBezTo>
                  <a:cubicBezTo>
                    <a:pt x="1448618" y="1124334"/>
                    <a:pt x="1124334" y="1448618"/>
                    <a:pt x="724309" y="1448618"/>
                  </a:cubicBezTo>
                  <a:cubicBezTo>
                    <a:pt x="324284" y="1448618"/>
                    <a:pt x="0" y="1124334"/>
                    <a:pt x="0" y="72430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4845" tIns="224845" rIns="224845" bIns="224845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000" b="1" kern="1200" dirty="0" smtClean="0">
                  <a:latin typeface="Cambria" pitchFamily="18" charset="0"/>
                </a:rPr>
                <a:t>To inculcate democratic and secular values among the students</a:t>
              </a:r>
              <a:endParaRPr lang="en-IN" sz="2000" b="1" kern="1200" dirty="0">
                <a:latin typeface="Cambria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103122" y="3896183"/>
              <a:ext cx="1523256" cy="2295790"/>
            </a:xfrm>
            <a:custGeom>
              <a:avLst/>
              <a:gdLst>
                <a:gd name="connsiteX0" fmla="*/ 0 w 1448618"/>
                <a:gd name="connsiteY0" fmla="*/ 724309 h 1448618"/>
                <a:gd name="connsiteX1" fmla="*/ 724309 w 1448618"/>
                <a:gd name="connsiteY1" fmla="*/ 0 h 1448618"/>
                <a:gd name="connsiteX2" fmla="*/ 1448618 w 1448618"/>
                <a:gd name="connsiteY2" fmla="*/ 724309 h 1448618"/>
                <a:gd name="connsiteX3" fmla="*/ 724309 w 1448618"/>
                <a:gd name="connsiteY3" fmla="*/ 1448618 h 1448618"/>
                <a:gd name="connsiteX4" fmla="*/ 0 w 1448618"/>
                <a:gd name="connsiteY4" fmla="*/ 724309 h 14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618" h="1448618">
                  <a:moveTo>
                    <a:pt x="0" y="724309"/>
                  </a:moveTo>
                  <a:cubicBezTo>
                    <a:pt x="0" y="324284"/>
                    <a:pt x="324284" y="0"/>
                    <a:pt x="724309" y="0"/>
                  </a:cubicBezTo>
                  <a:cubicBezTo>
                    <a:pt x="1124334" y="0"/>
                    <a:pt x="1448618" y="324284"/>
                    <a:pt x="1448618" y="724309"/>
                  </a:cubicBezTo>
                  <a:cubicBezTo>
                    <a:pt x="1448618" y="1124334"/>
                    <a:pt x="1124334" y="1448618"/>
                    <a:pt x="724309" y="1448618"/>
                  </a:cubicBezTo>
                  <a:cubicBezTo>
                    <a:pt x="324284" y="1448618"/>
                    <a:pt x="0" y="1124334"/>
                    <a:pt x="0" y="72430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4845" tIns="224845" rIns="224845" bIns="224845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000" b="1" kern="1200" dirty="0" smtClean="0">
                  <a:latin typeface="Cambria" pitchFamily="18" charset="0"/>
                </a:rPr>
                <a:t>To create awareness about the Indian Constitution among the students</a:t>
              </a:r>
              <a:endParaRPr lang="en-IN" sz="2000" b="1" kern="1200" dirty="0">
                <a:latin typeface="Cambria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103123" y="1262777"/>
              <a:ext cx="1523255" cy="2335135"/>
            </a:xfrm>
            <a:custGeom>
              <a:avLst/>
              <a:gdLst>
                <a:gd name="connsiteX0" fmla="*/ 0 w 1448618"/>
                <a:gd name="connsiteY0" fmla="*/ 724309 h 1448618"/>
                <a:gd name="connsiteX1" fmla="*/ 724309 w 1448618"/>
                <a:gd name="connsiteY1" fmla="*/ 0 h 1448618"/>
                <a:gd name="connsiteX2" fmla="*/ 1448618 w 1448618"/>
                <a:gd name="connsiteY2" fmla="*/ 724309 h 1448618"/>
                <a:gd name="connsiteX3" fmla="*/ 724309 w 1448618"/>
                <a:gd name="connsiteY3" fmla="*/ 1448618 h 1448618"/>
                <a:gd name="connsiteX4" fmla="*/ 0 w 1448618"/>
                <a:gd name="connsiteY4" fmla="*/ 724309 h 14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618" h="1448618">
                  <a:moveTo>
                    <a:pt x="0" y="724309"/>
                  </a:moveTo>
                  <a:cubicBezTo>
                    <a:pt x="0" y="324284"/>
                    <a:pt x="324284" y="0"/>
                    <a:pt x="724309" y="0"/>
                  </a:cubicBezTo>
                  <a:cubicBezTo>
                    <a:pt x="1124334" y="0"/>
                    <a:pt x="1448618" y="324284"/>
                    <a:pt x="1448618" y="724309"/>
                  </a:cubicBezTo>
                  <a:cubicBezTo>
                    <a:pt x="1448618" y="1124334"/>
                    <a:pt x="1124334" y="1448618"/>
                    <a:pt x="724309" y="1448618"/>
                  </a:cubicBezTo>
                  <a:cubicBezTo>
                    <a:pt x="324284" y="1448618"/>
                    <a:pt x="0" y="1124334"/>
                    <a:pt x="0" y="72430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4845" tIns="224845" rIns="224845" bIns="224845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000" b="1" kern="1200" dirty="0" smtClean="0">
                  <a:latin typeface="Cambria" pitchFamily="18" charset="0"/>
                </a:rPr>
                <a:t>To Bring attention of the students towards the current national and international political situations</a:t>
              </a:r>
              <a:r>
                <a:rPr lang="en-IN" sz="1600" b="1" kern="1200" dirty="0" smtClean="0">
                  <a:latin typeface="Cambria" pitchFamily="18" charset="0"/>
                </a:rPr>
                <a:t>.</a:t>
              </a:r>
              <a:endParaRPr lang="en-IN" sz="1600" b="1" kern="1200" dirty="0">
                <a:latin typeface="Cambria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61936" y="3864030"/>
              <a:ext cx="1576116" cy="2363312"/>
            </a:xfrm>
            <a:custGeom>
              <a:avLst/>
              <a:gdLst>
                <a:gd name="connsiteX0" fmla="*/ 0 w 1448618"/>
                <a:gd name="connsiteY0" fmla="*/ 724309 h 1448618"/>
                <a:gd name="connsiteX1" fmla="*/ 724309 w 1448618"/>
                <a:gd name="connsiteY1" fmla="*/ 0 h 1448618"/>
                <a:gd name="connsiteX2" fmla="*/ 1448618 w 1448618"/>
                <a:gd name="connsiteY2" fmla="*/ 724309 h 1448618"/>
                <a:gd name="connsiteX3" fmla="*/ 724309 w 1448618"/>
                <a:gd name="connsiteY3" fmla="*/ 1448618 h 1448618"/>
                <a:gd name="connsiteX4" fmla="*/ 0 w 1448618"/>
                <a:gd name="connsiteY4" fmla="*/ 724309 h 14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8618" h="1448618">
                  <a:moveTo>
                    <a:pt x="0" y="724309"/>
                  </a:moveTo>
                  <a:cubicBezTo>
                    <a:pt x="0" y="324284"/>
                    <a:pt x="324284" y="0"/>
                    <a:pt x="724309" y="0"/>
                  </a:cubicBezTo>
                  <a:cubicBezTo>
                    <a:pt x="1124334" y="0"/>
                    <a:pt x="1448618" y="324284"/>
                    <a:pt x="1448618" y="724309"/>
                  </a:cubicBezTo>
                  <a:cubicBezTo>
                    <a:pt x="1448618" y="1124334"/>
                    <a:pt x="1124334" y="1448618"/>
                    <a:pt x="724309" y="1448618"/>
                  </a:cubicBezTo>
                  <a:cubicBezTo>
                    <a:pt x="324284" y="1448618"/>
                    <a:pt x="0" y="1124334"/>
                    <a:pt x="0" y="72430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4845" tIns="224845" rIns="224845" bIns="224845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2000" b="1" kern="1200" dirty="0">
                <a:latin typeface="Cambria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502326" y="4593105"/>
            <a:ext cx="25310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To make aware about </a:t>
            </a:r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social, </a:t>
            </a:r>
            <a:r>
              <a:rPr lang="en-US" sz="2000" b="1" dirty="0">
                <a:solidFill>
                  <a:schemeClr val="bg1"/>
                </a:solidFill>
                <a:latin typeface="Cambria" pitchFamily="18" charset="0"/>
              </a:rPr>
              <a:t>political, cultural and economic issues of the India and world.</a:t>
            </a:r>
            <a:endParaRPr lang="en-IN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268462"/>
              </p:ext>
            </p:extLst>
          </p:nvPr>
        </p:nvGraphicFramePr>
        <p:xfrm>
          <a:off x="152400" y="152401"/>
          <a:ext cx="8763000" cy="1003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3528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637796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2017-2018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Group Discussion 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08/03/2018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Group Discussion on Women Day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4166164" cy="234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21" y="1447800"/>
            <a:ext cx="4436721" cy="234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" y="3977878"/>
            <a:ext cx="4157885" cy="2727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50" y="3977878"/>
            <a:ext cx="4407692" cy="2727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24257"/>
              </p:ext>
            </p:extLst>
          </p:nvPr>
        </p:nvGraphicFramePr>
        <p:xfrm>
          <a:off x="152400" y="152401"/>
          <a:ext cx="8763000" cy="1003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198"/>
                <a:gridCol w="2169060"/>
                <a:gridCol w="1474960"/>
                <a:gridCol w="3730782"/>
              </a:tblGrid>
              <a:tr h="3528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 Details</a:t>
                      </a:r>
                      <a:endParaRPr lang="en-US" dirty="0"/>
                    </a:p>
                  </a:txBody>
                  <a:tcPr/>
                </a:tc>
              </a:tr>
              <a:tr h="637796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smtClean="0">
                          <a:effectLst/>
                        </a:rPr>
                        <a:t>2018-2019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Study Tour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10/2/2019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Kolhapur Darshan</a:t>
                      </a:r>
                      <a:endParaRPr lang="en-US" b="1" dirty="0">
                        <a:effectLst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71600"/>
            <a:ext cx="4013200" cy="2612142"/>
          </a:xfrm>
          <a:prstGeom prst="rect">
            <a:avLst/>
          </a:prstGeom>
          <a:ln w="1905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1441402"/>
            <a:ext cx="4095750" cy="5340398"/>
          </a:xfrm>
          <a:prstGeom prst="rect">
            <a:avLst/>
          </a:prstGeom>
          <a:ln w="1905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37956"/>
            <a:ext cx="4013200" cy="2643844"/>
          </a:xfrm>
          <a:prstGeom prst="rect">
            <a:avLst/>
          </a:prstGeom>
          <a:ln w="1905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4800"/>
            <a:ext cx="86868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STUDENTS SEMINARS/ PROJECT SUBMISSION </a:t>
            </a:r>
            <a:endParaRPr lang="en-US" sz="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9800B4-80FA-440D-874D-FDC8289FD70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0334"/>
            <a:ext cx="3733800" cy="260190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0333"/>
            <a:ext cx="4010389" cy="2552067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8966"/>
            <a:ext cx="3733800" cy="256473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91000"/>
            <a:ext cx="4069521" cy="255270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568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95A38-E088-40C7-8FA1-CEE3B121095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1"/>
            <a:ext cx="4064000" cy="2674648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371600" y="237940"/>
            <a:ext cx="64008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I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FAREWELL CEREMONY </a:t>
            </a:r>
            <a:endParaRPr lang="en-I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337211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2015-16</a:t>
            </a: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8600"/>
            <a:ext cx="4292600" cy="2710934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6261100" y="622780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2018-19</a:t>
            </a:r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1"/>
            <a:ext cx="4292600" cy="2674648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6261100" y="3372116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2016-17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038600"/>
            <a:ext cx="4064000" cy="2743591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1701800" y="622780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2017-18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184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272" y="304800"/>
            <a:ext cx="85344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STUDENT  PARTICIPATION  IN CONFERENCES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2" y="914400"/>
            <a:ext cx="3116268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38048"/>
            <a:ext cx="31242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844" y="3344495"/>
            <a:ext cx="2859500" cy="3941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0621" y="3296159"/>
            <a:ext cx="28595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012" y="246965"/>
            <a:ext cx="80737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PROGRAMME OUTCOME 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480586"/>
              </p:ext>
            </p:extLst>
          </p:nvPr>
        </p:nvGraphicFramePr>
        <p:xfrm>
          <a:off x="268406" y="1295400"/>
          <a:ext cx="8763000" cy="5410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8763000"/>
              </a:tblGrid>
              <a:tr h="5410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/>
                        <a:t>After completion of the programme, the students will develop ability: </a:t>
                      </a: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To understand the major political system in the world.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To interpret the role of regional and international organization in the new world order.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To analyze the concept of good governance and e-governance.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To realize the organs of government machinery and representation.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To understand the formulation, execution, decisions and laws made by the government.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To understand the Indian parliamentary political process.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To make aware about social political, cultural and economic issues of the India and world.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 To understand the Indian constitution and its importance.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 To understand the importance of comparative study of the different types of systems in the world.</a:t>
                      </a:r>
                      <a:endParaRPr lang="en-IN" sz="2000" b="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Wingdings" pitchFamily="2" charset="2"/>
                        <a:buChar char="q"/>
                      </a:pPr>
                      <a:r>
                        <a:rPr lang="en-US" sz="2000" b="0" kern="1200" dirty="0" smtClean="0">
                          <a:effectLst/>
                        </a:rPr>
                        <a:t> To understand the working process of the Indian urban and rural local governments.</a:t>
                      </a:r>
                      <a:endParaRPr lang="en-IN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883" marR="6488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52400"/>
            <a:ext cx="10515600" cy="762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STUDENT PROGRESSION TO HIGHER EDUCATION: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557932"/>
              </p:ext>
            </p:extLst>
          </p:nvPr>
        </p:nvGraphicFramePr>
        <p:xfrm>
          <a:off x="152400" y="533410"/>
          <a:ext cx="8839201" cy="77182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3641"/>
                <a:gridCol w="517959"/>
                <a:gridCol w="2590800"/>
                <a:gridCol w="3429000"/>
                <a:gridCol w="1447801"/>
              </a:tblGrid>
              <a:tr h="699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Year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Sr.No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Name Of the Student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Name of the Institution Joined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Name of Programme Admitted to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2013-14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Dabhade</a:t>
                      </a:r>
                      <a:r>
                        <a:rPr lang="en-US" sz="1400" dirty="0">
                          <a:effectLst/>
                        </a:rPr>
                        <a:t> Rahul </a:t>
                      </a:r>
                      <a:r>
                        <a:rPr lang="en-US" sz="1400" dirty="0" err="1">
                          <a:effectLst/>
                        </a:rPr>
                        <a:t>Balkrushna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Jaigude Sagar Chandrakant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2014-15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Doke Baliram Shivaji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Kisan Veer </a:t>
                      </a:r>
                      <a:r>
                        <a:rPr lang="en-US" sz="1400" dirty="0" err="1">
                          <a:effectLst/>
                        </a:rPr>
                        <a:t>Mahavidyalaya,Wai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Sawant Sagar Ramdas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Kisan Veer </a:t>
                      </a:r>
                      <a:r>
                        <a:rPr lang="en-US" sz="1400" dirty="0" err="1">
                          <a:effectLst/>
                        </a:rPr>
                        <a:t>Mahavidyalaya,Wai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Khare Suyog Bhagvan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Mahangade Akash Dhananjay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Sonawane Shrikant Subhash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Pharande Jeevan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Kasurde Rajashree Atmaram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Chavan Poonam Gnanpat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46643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2015-16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Pinjari Azhar Hamju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Interior Designing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Diploma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Rewale Anjali Rajendra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Pune University, Pune 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4664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Ghadge Komal Ganpat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Interior Designing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Diploma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2016-17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Jadhav Rutuja Ramesh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Chavan Pooja Rajendra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Shingte Pallavi Sanjay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Chh</a:t>
                      </a:r>
                      <a:r>
                        <a:rPr lang="en-US" sz="1400" dirty="0">
                          <a:effectLst/>
                        </a:rPr>
                        <a:t>. Shivaji College, </a:t>
                      </a:r>
                      <a:r>
                        <a:rPr lang="en-US" sz="1400" dirty="0" err="1">
                          <a:effectLst/>
                        </a:rPr>
                        <a:t>Satara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Avadut Tejaswini  Anil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Chh</a:t>
                      </a:r>
                      <a:r>
                        <a:rPr lang="en-US" sz="1400" dirty="0">
                          <a:effectLst/>
                        </a:rPr>
                        <a:t>. Shivaji College, </a:t>
                      </a:r>
                      <a:r>
                        <a:rPr lang="en-US" sz="1400" dirty="0" err="1">
                          <a:effectLst/>
                        </a:rPr>
                        <a:t>Satara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Mahangade Mayuri Hanmant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Kharat Manisha Rajaram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Kambale Suryakant Kiran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R.M. College. Akurdi, Pune.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Karandakar Subhangi Dilip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Chh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r>
                        <a:rPr lang="en-US" sz="1400" dirty="0" err="1">
                          <a:effectLst/>
                        </a:rPr>
                        <a:t>Shivaji</a:t>
                      </a:r>
                      <a:r>
                        <a:rPr lang="en-US" sz="1400" dirty="0">
                          <a:effectLst/>
                        </a:rPr>
                        <a:t> College, </a:t>
                      </a:r>
                      <a:r>
                        <a:rPr lang="en-US" sz="1400" dirty="0" err="1">
                          <a:effectLst/>
                        </a:rPr>
                        <a:t>Satara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2017-18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Suryawanshi Nilesh Sadanand 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Shivaji University , Kolhapur.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More Ketaki Vijay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A.T. College, Bhor.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Jamdade Pratik Prakash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A.T. College, Bhor.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Mali Sidharth Sambhaji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Yadav Pratik Prabhakar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Jagtap Deepali Gajanan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M.A.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  <a:tr h="2332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Gaikwad Pooja Mohan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Chh. Shivaji College, Satara.</a:t>
                      </a:r>
                      <a:endParaRPr lang="en-IN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M.A.</a:t>
                      </a:r>
                      <a:endParaRPr lang="en-IN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25526" marR="2552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7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PARTICIPATION OF FACULTY IN THE COLLEGE ADMINISTRATION</a:t>
            </a:r>
          </a:p>
          <a:p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4774447"/>
              </p:ext>
            </p:extLst>
          </p:nvPr>
        </p:nvGraphicFramePr>
        <p:xfrm>
          <a:off x="152400" y="609608"/>
          <a:ext cx="8839200" cy="624838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946400"/>
                <a:gridCol w="2946400"/>
                <a:gridCol w="2946400"/>
              </a:tblGrid>
              <a:tr h="223736">
                <a:tc row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</a:rPr>
                        <a:t>2013-14</a:t>
                      </a: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 row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 err="1" smtClean="0">
                          <a:effectLst/>
                        </a:rPr>
                        <a:t>R.D.Dubal</a:t>
                      </a: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Vice- Principal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Admission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Discipline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5252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Lead College Committee (Co-ordinator)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31448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Elocution &amp;Essay Competition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Building Maintenance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Alumni Association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Building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Canteen Committee(Co-Ordinator)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Ladies Hostel Management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</a:rPr>
                        <a:t>2014-15</a:t>
                      </a: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Vice- Principal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Prospectus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Gymkhana &amp; sport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Lead College Committee (Co-Ordinator)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Grievance </a:t>
                      </a:r>
                      <a:r>
                        <a:rPr lang="en-IN" sz="1200" dirty="0" err="1">
                          <a:effectLst/>
                        </a:rPr>
                        <a:t>Redressal</a:t>
                      </a:r>
                      <a:r>
                        <a:rPr lang="en-IN" sz="1200" dirty="0">
                          <a:effectLst/>
                        </a:rPr>
                        <a:t> Cell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Anti-Ragging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</a:rPr>
                        <a:t>2015-16</a:t>
                      </a: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Gymkhana &amp; sport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Grievance </a:t>
                      </a:r>
                      <a:r>
                        <a:rPr lang="en-IN" sz="1200" dirty="0" err="1">
                          <a:effectLst/>
                        </a:rPr>
                        <a:t>Redressal</a:t>
                      </a:r>
                      <a:r>
                        <a:rPr lang="en-IN" sz="1200" dirty="0">
                          <a:effectLst/>
                        </a:rPr>
                        <a:t> Cell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31171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Lead College Committee(Co-Ordinator)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Anti-Ragging 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Building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Canteen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</a:rPr>
                        <a:t>2018-19</a:t>
                      </a: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 err="1">
                          <a:effectLst/>
                        </a:rPr>
                        <a:t>R.S.Jaykar</a:t>
                      </a: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Competitive Exam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Social Science Association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NCC Advisory 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 err="1">
                          <a:effectLst/>
                        </a:rPr>
                        <a:t>K.A.Kajale</a:t>
                      </a:r>
                      <a:endParaRPr lang="en-IN" sz="16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Discipline Committee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  <a:tr h="2237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Social Science Association (Member)</a:t>
                      </a:r>
                      <a:endParaRPr lang="en-IN" sz="11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30258" marR="30258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6300" y="1200218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STRENGTHS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1752600"/>
            <a:ext cx="3581400" cy="495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Qualified and experienced faculty</a:t>
            </a:r>
          </a:p>
          <a:p>
            <a:pPr marL="342900" lvl="0" indent="-342900"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Participation of students in seminars/conferences</a:t>
            </a:r>
          </a:p>
          <a:p>
            <a:pPr marL="342900" lvl="0" indent="-342900"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Organized field visits, industrial visits and study tours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Certificate course in  </a:t>
            </a:r>
            <a:r>
              <a:rPr lang="en-US" b="1" dirty="0"/>
              <a:t>Political Science for Competitive Exam</a:t>
            </a:r>
            <a:endParaRPr lang="en-IN" b="1" dirty="0"/>
          </a:p>
          <a:p>
            <a:pPr marL="342900" lvl="0" indent="-342900"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Consistent </a:t>
            </a:r>
            <a:r>
              <a:rPr lang="en-US" b="1" dirty="0">
                <a:solidFill>
                  <a:schemeClr val="tx1"/>
                </a:solidFill>
              </a:rPr>
              <a:t>and excellent academic </a:t>
            </a:r>
            <a:r>
              <a:rPr lang="en-US" b="1" dirty="0" smtClean="0">
                <a:solidFill>
                  <a:schemeClr val="tx1"/>
                </a:solidFill>
              </a:rPr>
              <a:t>performance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Organized institutional level workshops and guest lectures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8310" y="260746"/>
            <a:ext cx="227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WEAKNESSES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63165" y="669051"/>
            <a:ext cx="4343400" cy="15240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sz="1600" b="1" dirty="0" smtClean="0">
                <a:solidFill>
                  <a:schemeClr val="tx1"/>
                </a:solidFill>
              </a:rPr>
              <a:t>ICT based lab for research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sz="1600" b="1" dirty="0" smtClean="0">
                <a:solidFill>
                  <a:schemeClr val="tx1"/>
                </a:solidFill>
              </a:rPr>
              <a:t>Organization </a:t>
            </a:r>
            <a:r>
              <a:rPr lang="en-US" sz="1600" b="1" dirty="0">
                <a:solidFill>
                  <a:schemeClr val="tx1"/>
                </a:solidFill>
              </a:rPr>
              <a:t>of </a:t>
            </a:r>
            <a:r>
              <a:rPr lang="en-US" sz="1600" b="1" dirty="0" smtClean="0">
                <a:solidFill>
                  <a:schemeClr val="tx1"/>
                </a:solidFill>
              </a:rPr>
              <a:t>seminar/conferences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sz="1600" b="1" dirty="0" smtClean="0">
                <a:solidFill>
                  <a:schemeClr val="tx1"/>
                </a:solidFill>
              </a:rPr>
              <a:t>Permanent Faculty at Department</a:t>
            </a:r>
          </a:p>
          <a:p>
            <a:pPr algn="ctr"/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08309" y="2286000"/>
            <a:ext cx="212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OPPORTUNITIES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52655" y="2655332"/>
            <a:ext cx="4343400" cy="18404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Ø"/>
            </a:pPr>
            <a:endParaRPr lang="en-US" sz="1600" b="1" dirty="0" smtClean="0"/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sz="1600" b="1" dirty="0" smtClean="0"/>
              <a:t>To </a:t>
            </a:r>
            <a:r>
              <a:rPr lang="en-US" sz="1600" b="1" dirty="0"/>
              <a:t>start P.G </a:t>
            </a:r>
            <a:r>
              <a:rPr lang="en-US" sz="1600" b="1" dirty="0" smtClean="0"/>
              <a:t>department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US" sz="1600" b="1" dirty="0"/>
              <a:t>To start Capsule course in ‘Fundamentals of Citizenship’ for the Multi faculty Students</a:t>
            </a:r>
            <a:endParaRPr lang="en-IN" sz="1600" b="1" dirty="0"/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sz="1600" b="1" dirty="0" smtClean="0"/>
              <a:t>To </a:t>
            </a:r>
            <a:r>
              <a:rPr lang="en-US" sz="1600" b="1" dirty="0"/>
              <a:t>organize collaborative activities </a:t>
            </a:r>
            <a:r>
              <a:rPr lang="en-US" sz="1600" b="1" dirty="0" smtClean="0"/>
              <a:t>in </a:t>
            </a:r>
            <a:r>
              <a:rPr lang="en-US" sz="1600" b="1" dirty="0"/>
              <a:t>association with </a:t>
            </a:r>
            <a:r>
              <a:rPr lang="en-US" sz="1600" b="1" dirty="0" smtClean="0"/>
              <a:t>Economics, History, Geography, Psychology .</a:t>
            </a:r>
            <a:endParaRPr lang="en-US" sz="16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191000" y="4967785"/>
            <a:ext cx="4379794" cy="1524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>
              <a:buFont typeface="Wingdings" pitchFamily="2" charset="2"/>
              <a:buChar char="Ø"/>
            </a:pPr>
            <a:r>
              <a:rPr lang="en-US" sz="1600" b="1" dirty="0"/>
              <a:t>To provide job opportunities for students through campus </a:t>
            </a:r>
            <a:r>
              <a:rPr lang="en-US" sz="1600" b="1" dirty="0" smtClean="0"/>
              <a:t>placements</a:t>
            </a: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sz="1600" b="1" dirty="0" smtClean="0"/>
              <a:t>To </a:t>
            </a:r>
            <a:r>
              <a:rPr lang="en-US" sz="1600" b="1" dirty="0"/>
              <a:t>adopt the advanced technologies in teaching and </a:t>
            </a:r>
            <a:r>
              <a:rPr lang="en-US" sz="1600" b="1" dirty="0" smtClean="0"/>
              <a:t>learning</a:t>
            </a:r>
          </a:p>
          <a:p>
            <a:pPr marL="285750" lvl="0" indent="-285750" algn="just">
              <a:buFont typeface="Wingdings" pitchFamily="2" charset="2"/>
              <a:buChar char="Ø"/>
            </a:pPr>
            <a:r>
              <a:rPr lang="en-US" sz="1600" b="1" dirty="0" smtClean="0"/>
              <a:t>Week financial status of students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08309" y="4577609"/>
            <a:ext cx="261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CHALLENGES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272534"/>
            <a:ext cx="1943100" cy="7150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IN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SWOC</a:t>
            </a:r>
            <a:endParaRPr lang="en-IN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1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878" y="3048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58143418"/>
              </p:ext>
            </p:extLst>
          </p:nvPr>
        </p:nvGraphicFramePr>
        <p:xfrm>
          <a:off x="228600" y="946755"/>
          <a:ext cx="8686800" cy="57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-136684"/>
            <a:ext cx="6477000" cy="140618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BEST PRACTICES </a:t>
            </a:r>
            <a:endParaRPr lang="en-IN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91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XP3\Desktop\arrow-bo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141188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XP3\Desktop\arrow-bo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3800" y="381000"/>
            <a:ext cx="13716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5791200" cy="1523999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OBJECTIVES OF THE DEPARTMENT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46416128"/>
              </p:ext>
            </p:extLst>
          </p:nvPr>
        </p:nvGraphicFramePr>
        <p:xfrm>
          <a:off x="94343" y="1811341"/>
          <a:ext cx="8897258" cy="4970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48805580"/>
              </p:ext>
            </p:extLst>
          </p:nvPr>
        </p:nvGraphicFramePr>
        <p:xfrm>
          <a:off x="304800" y="1219200"/>
          <a:ext cx="8534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152400"/>
            <a:ext cx="6781800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  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FUTURE PLAN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E2920-DA0C-4F55-B690-EB272DCDBA8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686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76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INFRASTRUCTURE </a:t>
            </a:r>
            <a:endParaRPr lang="en-IN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400" b="1" dirty="0" smtClean="0">
                <a:latin typeface="Cambria" pitchFamily="18" charset="0"/>
              </a:rPr>
              <a:t>Department of Political Science – (10x10)100 sq. ft.</a:t>
            </a:r>
          </a:p>
          <a:p>
            <a:r>
              <a:rPr lang="en-IN" sz="2400" b="1" dirty="0" smtClean="0">
                <a:latin typeface="Cambria" pitchFamily="18" charset="0"/>
              </a:rPr>
              <a:t>Class Room B.A.I (30x30) 900 sq. ft.</a:t>
            </a:r>
          </a:p>
          <a:p>
            <a:r>
              <a:rPr lang="en-IN" sz="2400" b="1" dirty="0">
                <a:latin typeface="Cambria" pitchFamily="18" charset="0"/>
              </a:rPr>
              <a:t>Class Room </a:t>
            </a:r>
            <a:r>
              <a:rPr lang="en-IN" sz="2400" b="1" dirty="0" smtClean="0">
                <a:latin typeface="Cambria" pitchFamily="18" charset="0"/>
              </a:rPr>
              <a:t>B.A.II </a:t>
            </a:r>
            <a:r>
              <a:rPr lang="en-IN" sz="2400" b="1" dirty="0">
                <a:latin typeface="Cambria" pitchFamily="18" charset="0"/>
              </a:rPr>
              <a:t>(30x30) 900 sq</a:t>
            </a:r>
            <a:r>
              <a:rPr lang="en-IN" sz="2400" b="1" dirty="0" smtClean="0">
                <a:latin typeface="Cambria" pitchFamily="18" charset="0"/>
              </a:rPr>
              <a:t>. ft</a:t>
            </a:r>
            <a:r>
              <a:rPr lang="en-IN" sz="2400" b="1" dirty="0">
                <a:latin typeface="Cambria" pitchFamily="18" charset="0"/>
              </a:rPr>
              <a:t>.</a:t>
            </a:r>
          </a:p>
          <a:p>
            <a:r>
              <a:rPr lang="en-IN" sz="2400" b="1" dirty="0">
                <a:latin typeface="Cambria" pitchFamily="18" charset="0"/>
              </a:rPr>
              <a:t>Class Room </a:t>
            </a:r>
            <a:r>
              <a:rPr lang="en-IN" sz="2400" b="1" dirty="0" smtClean="0">
                <a:latin typeface="Cambria" pitchFamily="18" charset="0"/>
              </a:rPr>
              <a:t>B.A.III </a:t>
            </a:r>
            <a:r>
              <a:rPr lang="en-IN" sz="2400" b="1" dirty="0">
                <a:latin typeface="Cambria" pitchFamily="18" charset="0"/>
              </a:rPr>
              <a:t>(30x30) 900 sq</a:t>
            </a:r>
            <a:r>
              <a:rPr lang="en-IN" sz="2400" b="1" dirty="0" smtClean="0">
                <a:latin typeface="Cambria" pitchFamily="18" charset="0"/>
              </a:rPr>
              <a:t>. ft</a:t>
            </a:r>
            <a:r>
              <a:rPr lang="en-IN" sz="2400" dirty="0"/>
              <a:t>.</a:t>
            </a:r>
          </a:p>
          <a:p>
            <a:endParaRPr lang="en-IN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005549"/>
              </p:ext>
            </p:extLst>
          </p:nvPr>
        </p:nvGraphicFramePr>
        <p:xfrm>
          <a:off x="457200" y="3429000"/>
          <a:ext cx="8229600" cy="3247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1047"/>
                <a:gridCol w="4135654"/>
                <a:gridCol w="2742899"/>
              </a:tblGrid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Sr. No.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Nature of Equipment/Tools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Total Number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1.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Cupboard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2.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Chairs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6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3.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Table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4.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Book Stand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5.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Maps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6.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Photos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6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7.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Watch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8.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LED Tube Light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1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24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600">
                          <a:effectLst/>
                        </a:rPr>
                        <a:t>9.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>
                          <a:effectLst/>
                        </a:rPr>
                        <a:t>Table Fan</a:t>
                      </a:r>
                      <a:endParaRPr lang="en-IN" sz="1200" b="1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95350" algn="l"/>
                        </a:tabLst>
                      </a:pPr>
                      <a:r>
                        <a:rPr lang="en-US" sz="1800" b="1" dirty="0">
                          <a:effectLst/>
                        </a:rPr>
                        <a:t>1</a:t>
                      </a:r>
                      <a:endParaRPr lang="en-IN" sz="12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1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COURSES</a:t>
            </a:r>
            <a:endParaRPr lang="en-US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653027"/>
              </p:ext>
            </p:extLst>
          </p:nvPr>
        </p:nvGraphicFramePr>
        <p:xfrm>
          <a:off x="228600" y="587451"/>
          <a:ext cx="8686800" cy="613765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14400"/>
                <a:gridCol w="1084332"/>
                <a:gridCol w="2536853"/>
                <a:gridCol w="856221"/>
                <a:gridCol w="1373135"/>
                <a:gridCol w="1921859"/>
              </a:tblGrid>
              <a:tr h="244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Class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Semester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Title of Paper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No.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Marks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Syllabus Introduced Year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4426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B.A. Part I  Political Science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Semester-I 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Indian Government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June 2013 to 2018  onwards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7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Semester-II 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Political Process in India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Paper-II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26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B.A. Part I  Political Science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Semester-I 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Introduction to Political Science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CBCS Pattern June 2018 onwards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77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Semester-II 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Indian Constitution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Paper-II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26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B.A. Part II  Political Science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Semester-III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Basic Concept of Political Science         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Paper-III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June 2014 onwards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44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Ancient Indian Political thought            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Paper-IV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Semester-IV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Local Self Government and Movements in Maharashtra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Paper-V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Modern Indian Political thought            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Paper-VI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269">
                <a:tc rowSpan="10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B.A. Part III (</a:t>
                      </a:r>
                      <a:r>
                        <a:rPr lang="en-US" sz="1200" b="1" dirty="0" err="1"/>
                        <a:t>Spl</a:t>
                      </a:r>
                      <a:r>
                        <a:rPr lang="en-US" sz="1200" b="1" dirty="0"/>
                        <a:t>.)</a:t>
                      </a:r>
                      <a:endParaRPr lang="en-US" sz="11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Political Science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Sem. ‐ V 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Modern Government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‐ VII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rowSpan="10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June 2015 onwards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44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Public Administration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VIII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International Politics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No. IX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Constitution of United States of America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Paper No. X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50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Classical Western Political Thought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No. XI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Semester   VI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Modern Political Concepts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Paper - XII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Administrative Thinkers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‐ XIV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Foreign Policy of India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No. XV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Constitution of China and Sweden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XVI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1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Modern Western Political Thought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/>
                        <a:t>Paper XIV (Practical Paper ‐ II)</a:t>
                      </a:r>
                      <a:endParaRPr lang="en-US" sz="11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50</a:t>
                      </a:r>
                      <a:endParaRPr lang="en-US" sz="11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622663"/>
              </p:ext>
            </p:extLst>
          </p:nvPr>
        </p:nvGraphicFramePr>
        <p:xfrm>
          <a:off x="457200" y="762000"/>
          <a:ext cx="8305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52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UNIQUE FEATURES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6517F-8DA4-4E06-A5D2-5218F0FD47E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239000"/>
          </a:xfrm>
          <a:noFill/>
          <a:effectLst>
            <a:glow rad="139700">
              <a:schemeClr val="bg1">
                <a:alpha val="40000"/>
              </a:schemeClr>
            </a:glow>
            <a:softEdge rad="63500"/>
          </a:effectLst>
        </p:spPr>
        <p:txBody>
          <a:bodyPr/>
          <a:lstStyle/>
          <a:p>
            <a:pPr algn="l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	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Department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at a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Glance</a:t>
            </a:r>
          </a:p>
          <a:p>
            <a:pPr algn="l"/>
            <a:r>
              <a:rPr lang="en-US" sz="2400" dirty="0" smtClean="0">
                <a:solidFill>
                  <a:prstClr val="black"/>
                </a:solidFill>
              </a:rPr>
              <a:t> 	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Year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Establishment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	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1973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Courses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Offered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	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B.A.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I, II,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Number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Faculties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02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C.H.B.)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endParaRPr lang="en-US" sz="1600" dirty="0" smtClean="0">
              <a:solidFill>
                <a:prstClr val="black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STUDENT STRENGTH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563260"/>
              </p:ext>
            </p:extLst>
          </p:nvPr>
        </p:nvGraphicFramePr>
        <p:xfrm>
          <a:off x="533400" y="2819400"/>
          <a:ext cx="8001000" cy="351548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00250"/>
                <a:gridCol w="2000250"/>
                <a:gridCol w="2000250"/>
                <a:gridCol w="2000250"/>
              </a:tblGrid>
              <a:tr h="5078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Year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/>
                        <a:t>B.A.I</a:t>
                      </a:r>
                      <a:endParaRPr lang="en-US" sz="28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B.A.II</a:t>
                      </a:r>
                      <a:endParaRPr lang="en-US" sz="28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B.A.III</a:t>
                      </a:r>
                      <a:endParaRPr lang="en-US" sz="2800" b="1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994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2013-14</a:t>
                      </a:r>
                      <a:endParaRPr lang="en-US" sz="2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145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57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66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</a:tr>
              <a:tr h="5994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2014-15</a:t>
                      </a:r>
                      <a:endParaRPr lang="en-US" sz="2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172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53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47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</a:tr>
              <a:tr h="5994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2015-16</a:t>
                      </a:r>
                      <a:endParaRPr lang="en-US" sz="2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117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91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32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</a:tr>
              <a:tr h="5994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2016-17</a:t>
                      </a:r>
                      <a:endParaRPr lang="en-US" sz="2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149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63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54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</a:tr>
              <a:tr h="5994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2017-18</a:t>
                      </a:r>
                      <a:endParaRPr lang="en-US" sz="2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139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47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40</a:t>
                      </a:r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771821"/>
              </p:ext>
            </p:extLst>
          </p:nvPr>
        </p:nvGraphicFramePr>
        <p:xfrm>
          <a:off x="457200" y="2057400"/>
          <a:ext cx="8382000" cy="412797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133600"/>
                <a:gridCol w="1676400"/>
                <a:gridCol w="2895600"/>
                <a:gridCol w="1676400"/>
              </a:tblGrid>
              <a:tr h="1096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 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Designation 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Qualification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Experience </a:t>
                      </a:r>
                      <a:endParaRPr lang="en-US" sz="2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years)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30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Mr.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R. S. </a:t>
                      </a:r>
                      <a:r>
                        <a:rPr lang="en-US" sz="2400" b="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Jaykar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Assistant Professor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M.A., B.Ed.,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SET   Political Science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3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Mr.K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A. </a:t>
                      </a: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Kajale</a:t>
                      </a: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Assistant  Professor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M.A., SET,</a:t>
                      </a:r>
                      <a:r>
                        <a:rPr lang="en-US" sz="2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NET Political Science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0" y="609600"/>
            <a:ext cx="7620000" cy="9088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Teaching  Faculty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3203</TotalTime>
  <Words>2426</Words>
  <Application>Microsoft Office PowerPoint</Application>
  <PresentationFormat>On-screen Show (4:3)</PresentationFormat>
  <Paragraphs>833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WELCOME   TO  DEPARTMENT OF POLITICAL SCIENCE   (Establishment:1973) </vt:lpstr>
      <vt:lpstr>WELCOME PEER TEAM</vt:lpstr>
      <vt:lpstr>Vision of Department</vt:lpstr>
      <vt:lpstr>OBJECTIVES OF THE DEPARTMENT</vt:lpstr>
      <vt:lpstr>INFRASTRUCTURE </vt:lpstr>
      <vt:lpstr>COURSES</vt:lpstr>
      <vt:lpstr>UNIQUE FEATURES </vt:lpstr>
      <vt:lpstr>PowerPoint Presentation</vt:lpstr>
      <vt:lpstr>PowerPoint Presentation</vt:lpstr>
      <vt:lpstr>STUDENTS CENTERED ACTIVITIES</vt:lpstr>
      <vt:lpstr>TEACHING METHODS</vt:lpstr>
      <vt:lpstr>METHODS OF EVALUATION</vt:lpstr>
      <vt:lpstr>DEPARTMENTAL RESULT ANALYSIS</vt:lpstr>
      <vt:lpstr>MERITORIOUS STUDENTS</vt:lpstr>
      <vt:lpstr>FACULTY PARTICIPATION IN CONFERENCES &amp; SYMPOSIA</vt:lpstr>
      <vt:lpstr>Add on Course: Short Term Course on Political Science for Competitive Exams</vt:lpstr>
      <vt:lpstr>AWARDS / ACHIEVEMENTS</vt:lpstr>
      <vt:lpstr>AWARDS / ACHIEVEMENTS</vt:lpstr>
      <vt:lpstr>PLACEMENT OF DEPARTMENTAL STUDENT</vt:lpstr>
      <vt:lpstr>DEPARTMENTAL PARTICIPATION IN NSS/NCC/SPORTS </vt:lpstr>
      <vt:lpstr>PROGRAMMES ORGANISED BY DEPARTMENT</vt:lpstr>
      <vt:lpstr>ONE DAY NATIONAL SYMPOSIUM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PROGRESSION TO HIGHER EDUCATION: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 TO  DEPARTMENT OF GEOGRAPHY  (Establishment:1974) </dc:title>
  <dc:creator/>
  <cp:lastModifiedBy>Comp-1</cp:lastModifiedBy>
  <cp:revision>403</cp:revision>
  <cp:lastPrinted>2019-03-29T15:14:33Z</cp:lastPrinted>
  <dcterms:created xsi:type="dcterms:W3CDTF">2006-08-16T00:00:00Z</dcterms:created>
  <dcterms:modified xsi:type="dcterms:W3CDTF">2019-04-06T09:39:48Z</dcterms:modified>
</cp:coreProperties>
</file>